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ink/inkAction1.xml" ContentType="application/vnd.ms-office.inkAction+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ink/inkAction2.xml" ContentType="application/vnd.ms-office.inkAction+xml"/>
  <Override PartName="/ppt/tags/tag7.xml" ContentType="application/vnd.openxmlformats-officedocument.presentationml.tags+xml"/>
  <Override PartName="/ppt/ink/inkAction3.xml" ContentType="application/vnd.ms-office.inkAction+xml"/>
  <Override PartName="/ppt/tags/tag8.xml" ContentType="application/vnd.openxmlformats-officedocument.presentationml.tags+xml"/>
  <Override PartName="/ppt/notesSlides/notesSlide8.xml" ContentType="application/vnd.openxmlformats-officedocument.presentationml.notesSlide+xml"/>
  <Override PartName="/ppt/ink/inkAction4.xml" ContentType="application/vnd.ms-office.inkAction+xml"/>
  <Override PartName="/ppt/tags/tag9.xml" ContentType="application/vnd.openxmlformats-officedocument.presentationml.tags+xml"/>
  <Override PartName="/ppt/notesSlides/notesSlide9.xml" ContentType="application/vnd.openxmlformats-officedocument.presentationml.notesSlide+xml"/>
  <Override PartName="/ppt/ink/inkAction5.xml" ContentType="application/vnd.ms-office.inkAction+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Action6.xml" ContentType="application/vnd.ms-office.inkAction+xml"/>
  <Override PartName="/ppt/tags/tag12.xml" ContentType="application/vnd.openxmlformats-officedocument.presentationml.tags+xml"/>
  <Override PartName="/ppt/notesSlides/notesSlide14.xml" ContentType="application/vnd.openxmlformats-officedocument.presentationml.notesSlide+xml"/>
  <Override PartName="/ppt/ink/inkAction7.xml" ContentType="application/vnd.ms-office.inkAction+xml"/>
  <Override PartName="/ppt/tags/tag13.xml" ContentType="application/vnd.openxmlformats-officedocument.presentationml.tags+xml"/>
  <Override PartName="/ppt/notesSlides/notesSlide15.xml" ContentType="application/vnd.openxmlformats-officedocument.presentationml.notesSlide+xml"/>
  <Override PartName="/ppt/ink/inkAction8.xml" ContentType="application/vnd.ms-office.inkAction+xml"/>
  <Override PartName="/ppt/tags/tag14.xml" ContentType="application/vnd.openxmlformats-officedocument.presentationml.tags+xml"/>
  <Override PartName="/ppt/notesSlides/notesSlide16.xml" ContentType="application/vnd.openxmlformats-officedocument.presentationml.notesSlide+xml"/>
  <Override PartName="/ppt/ink/inkAction9.xml" ContentType="application/vnd.ms-office.inkAction+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ink/inkAction10.xml" ContentType="application/vnd.ms-office.inkAction+xml"/>
  <Override PartName="/ppt/tags/tag17.xml" ContentType="application/vnd.openxmlformats-officedocument.presentationml.tags+xml"/>
  <Override PartName="/ppt/ink/inkAction11.xml" ContentType="application/vnd.ms-office.inkAction+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ink/inkAction12.xml" ContentType="application/vnd.ms-office.inkAction+xml"/>
  <Override PartName="/ppt/tags/tag20.xml" ContentType="application/vnd.openxmlformats-officedocument.presentationml.tags+xml"/>
  <Override PartName="/ppt/notesSlides/notesSlide21.xml" ContentType="application/vnd.openxmlformats-officedocument.presentationml.notesSlide+xml"/>
  <Override PartName="/ppt/ink/inkAction13.xml" ContentType="application/vnd.ms-office.inkAction+xml"/>
  <Override PartName="/ppt/tags/tag21.xml" ContentType="application/vnd.openxmlformats-officedocument.presentationml.tags+xml"/>
  <Override PartName="/ppt/ink/inkAction14.xml" ContentType="application/vnd.ms-office.inkAction+xml"/>
  <Override PartName="/ppt/tags/tag22.xml" ContentType="application/vnd.openxmlformats-officedocument.presentationml.tags+xml"/>
  <Override PartName="/ppt/ink/inkAction15.xml" ContentType="application/vnd.ms-office.inkAction+xml"/>
  <Override PartName="/ppt/tags/tag23.xml" ContentType="application/vnd.openxmlformats-officedocument.presentationml.tags+xml"/>
  <Override PartName="/ppt/ink/inkAction16.xml" ContentType="application/vnd.ms-office.inkAction+xml"/>
  <Override PartName="/ppt/tags/tag2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5.xml" ContentType="application/vnd.openxmlformats-officedocument.presentationml.tags+xml"/>
  <Override PartName="/ppt/ink/inkAction17.xml" ContentType="application/vnd.ms-office.inkAction+xml"/>
  <Override PartName="/ppt/tags/tag26.xml" ContentType="application/vnd.openxmlformats-officedocument.presentationml.tags+xml"/>
  <Override PartName="/ppt/notesSlides/notesSlide24.xml" ContentType="application/vnd.openxmlformats-officedocument.presentationml.notesSlide+xml"/>
  <Override PartName="/ppt/ink/inkAction18.xml" ContentType="application/vnd.ms-office.inkAction+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ink/inkAction19.xml" ContentType="application/vnd.ms-office.inkAction+xml"/>
  <Override PartName="/ppt/tags/tag32.xml" ContentType="application/vnd.openxmlformats-officedocument.presentationml.tags+xml"/>
  <Override PartName="/ppt/notesSlides/notesSlide30.xml" ContentType="application/vnd.openxmlformats-officedocument.presentationml.notesSlide+xml"/>
  <Override PartName="/ppt/ink/inkAction20.xml" ContentType="application/vnd.ms-office.inkAction+xml"/>
  <Override PartName="/ppt/ink/inkAction21.xml" ContentType="application/vnd.ms-office.inkAction+xml"/>
  <Override PartName="/ppt/tags/tag33.xml" ContentType="application/vnd.openxmlformats-officedocument.presentationml.tags+xml"/>
  <Override PartName="/ppt/notesSlides/notesSlide31.xml" ContentType="application/vnd.openxmlformats-officedocument.presentationml.notesSlide+xml"/>
  <Override PartName="/ppt/ink/inkAction22.xml" ContentType="application/vnd.ms-office.inkAction+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ink/inkAction23.xml" ContentType="application/vnd.ms-office.inkAction+xml"/>
  <Override PartName="/ppt/tags/tag35.xml" ContentType="application/vnd.openxmlformats-officedocument.presentationml.tags+xml"/>
  <Override PartName="/ppt/notesSlides/notesSlide35.xml" ContentType="application/vnd.openxmlformats-officedocument.presentationml.notesSlide+xml"/>
  <Override PartName="/ppt/ink/inkAction24.xml" ContentType="application/vnd.ms-office.inkAction+xml"/>
  <Override PartName="/ppt/tags/tag36.xml" ContentType="application/vnd.openxmlformats-officedocument.presentationml.tags+xml"/>
  <Override PartName="/ppt/notesSlides/notesSlide36.xml" ContentType="application/vnd.openxmlformats-officedocument.presentationml.notesSlide+xml"/>
  <Override PartName="/ppt/ink/inkAction25.xml" ContentType="application/vnd.ms-office.inkAction+xml"/>
  <Override PartName="/ppt/tags/tag37.xml" ContentType="application/vnd.openxmlformats-officedocument.presentationml.tags+xml"/>
  <Override PartName="/ppt/notesSlides/notesSlide37.xml" ContentType="application/vnd.openxmlformats-officedocument.presentationml.notesSlide+xml"/>
  <Override PartName="/ppt/ink/inkAction26.xml" ContentType="application/vnd.ms-office.inkAction+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Action27.xml" ContentType="application/vnd.ms-office.inkAction+xml"/>
  <Override PartName="/ppt/ink/inkAction28.xml" ContentType="application/vnd.ms-office.inkAction+xml"/>
  <Override PartName="/ppt/ink/inkAction29.xml" ContentType="application/vnd.ms-office.inkAction+xml"/>
  <Override PartName="/ppt/ink/inkAction30.xml" ContentType="application/vnd.ms-office.inkAction+xml"/>
  <Override PartName="/ppt/tags/tag38.xml" ContentType="application/vnd.openxmlformats-officedocument.presentationml.tags+xml"/>
  <Override PartName="/ppt/notesSlides/notesSlide40.xml" ContentType="application/vnd.openxmlformats-officedocument.presentationml.notesSlide+xml"/>
  <Override PartName="/ppt/ink/inkAction31.xml" ContentType="application/vnd.ms-office.inkAction+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ink/inkAction32.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notesMasterIdLst>
    <p:notesMasterId r:id="rId65"/>
  </p:notesMasterIdLst>
  <p:sldIdLst>
    <p:sldId id="396" r:id="rId3"/>
    <p:sldId id="325" r:id="rId4"/>
    <p:sldId id="373" r:id="rId5"/>
    <p:sldId id="374" r:id="rId6"/>
    <p:sldId id="370" r:id="rId7"/>
    <p:sldId id="282" r:id="rId8"/>
    <p:sldId id="369" r:id="rId9"/>
    <p:sldId id="326" r:id="rId10"/>
    <p:sldId id="377" r:id="rId11"/>
    <p:sldId id="327" r:id="rId12"/>
    <p:sldId id="328" r:id="rId13"/>
    <p:sldId id="329" r:id="rId14"/>
    <p:sldId id="330" r:id="rId15"/>
    <p:sldId id="335" r:id="rId16"/>
    <p:sldId id="331" r:id="rId17"/>
    <p:sldId id="334" r:id="rId18"/>
    <p:sldId id="394" r:id="rId19"/>
    <p:sldId id="332" r:id="rId20"/>
    <p:sldId id="333" r:id="rId21"/>
    <p:sldId id="336" r:id="rId22"/>
    <p:sldId id="337" r:id="rId23"/>
    <p:sldId id="338" r:id="rId24"/>
    <p:sldId id="339" r:id="rId25"/>
    <p:sldId id="340" r:id="rId26"/>
    <p:sldId id="341" r:id="rId27"/>
    <p:sldId id="343" r:id="rId28"/>
    <p:sldId id="344" r:id="rId29"/>
    <p:sldId id="342" r:id="rId30"/>
    <p:sldId id="345" r:id="rId31"/>
    <p:sldId id="346" r:id="rId32"/>
    <p:sldId id="355" r:id="rId33"/>
    <p:sldId id="347" r:id="rId34"/>
    <p:sldId id="348" r:id="rId35"/>
    <p:sldId id="349" r:id="rId36"/>
    <p:sldId id="356" r:id="rId37"/>
    <p:sldId id="375" r:id="rId38"/>
    <p:sldId id="350" r:id="rId39"/>
    <p:sldId id="351" r:id="rId40"/>
    <p:sldId id="352" r:id="rId41"/>
    <p:sldId id="353" r:id="rId42"/>
    <p:sldId id="354" r:id="rId43"/>
    <p:sldId id="376" r:id="rId44"/>
    <p:sldId id="358" r:id="rId45"/>
    <p:sldId id="392" r:id="rId46"/>
    <p:sldId id="357" r:id="rId47"/>
    <p:sldId id="359" r:id="rId48"/>
    <p:sldId id="360" r:id="rId49"/>
    <p:sldId id="361" r:id="rId50"/>
    <p:sldId id="393" r:id="rId51"/>
    <p:sldId id="362" r:id="rId52"/>
    <p:sldId id="395" r:id="rId53"/>
    <p:sldId id="386" r:id="rId54"/>
    <p:sldId id="381" r:id="rId55"/>
    <p:sldId id="382" r:id="rId56"/>
    <p:sldId id="383" r:id="rId57"/>
    <p:sldId id="384" r:id="rId58"/>
    <p:sldId id="385" r:id="rId59"/>
    <p:sldId id="387" r:id="rId60"/>
    <p:sldId id="388" r:id="rId61"/>
    <p:sldId id="389" r:id="rId62"/>
    <p:sldId id="371" r:id="rId63"/>
    <p:sldId id="391" r:id="rId6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566" autoAdjust="0"/>
    <p:restoredTop sz="78245"/>
  </p:normalViewPr>
  <p:slideViewPr>
    <p:cSldViewPr>
      <p:cViewPr varScale="1">
        <p:scale>
          <a:sx n="77" d="100"/>
          <a:sy n="77" d="100"/>
        </p:scale>
        <p:origin x="1044" y="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365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4:24:03.012"/>
    </inkml:context>
    <inkml:brush xml:id="br0">
      <inkml:brushProperty name="width" value="0.05292" units="cm"/>
      <inkml:brushProperty name="height" value="0.05292" units="cm"/>
      <inkml:brushProperty name="color" value="#FF0000"/>
    </inkml:brush>
  </inkml:definitions>
  <iact:action type="add" startTime="54041">
    <iact:property name="dataType"/>
    <iact:actionData xml:id="d0">
      <inkml:trace xmlns:inkml="http://www.w3.org/2003/InkML" xml:id="stk0" contextRef="#ctx0" brushRef="#br0">3263 9454 0,'0'-17'39,"18"-1"-29,35-35 1,-36 36-7,142-72 10,-124 72-8,195-89 11,-195 88-15,124-52 9,-53 52-6,-1-17 7,-69 35-3,-1 0 6,-17 0-14,17 35 29,-17 0-25,52 36 8,-35-53-4,54 70 2,-54-71-7,71 72 8,-71-72-6,53 36 7,-70-35-7,35 17 5,-36-35-5,1 0 18,-18 18 34,0-1-42,0 1-8,-18 17 8,1-35-7,-1 36 1,-17-1-4,-18-18 3,18 1 2,-18 17-2,17-17-4,-34 0 8,52-18-5,-35 0 8,18 0-15,-18-18 9,18 18 1,-36-71-1,54 54-5,-54-36 7,36 35 7,17 18-11,1-17 6,17-1 25,-18 18-20,0 0 9,-35 0-8,36 0-18,-19 0 13,19 0-10,-1 0 9,0 0-11,-34 0 9,34 18-3,-17-18 3,-1 0-10,-34 0 11,35 0-6,-18 0 8,17 0-8,19 0 3,-1 0-6,18-18 113,-18 0 16,18 1-125,0-1 7,0 0 45</inkml:trace>
    </iact:actionData>
  </iact:action>
  <iact:action type="add" startTime="72196">
    <iact:property name="dataType"/>
    <iact:actionData xml:id="d1">
      <inkml:trace xmlns:inkml="http://www.w3.org/2003/InkML" xml:id="stk1" contextRef="#ctx0" brushRef="#br0">6473 13388 0,'0'53'8,"0"-36"-2,0 54 5,0-36-5,0 53 7,0-52-9,0 52 9,0-53-6,0 36 5,0-18-7,0-18 6,0 18-3,53 53 3,18-53-6,35 53 8,-71-71-3,124 18-1,-106-36-1,317 107 3,-282-107-5,389 54 5,-407-53-3,301-1 4,-195-17-6,159 36 5,-176-36-1,123 0-1,-106 0-6,71 0 10,-106 17-5,89-17 4,-71 18-8,70-18 9,-176 0-5,194 17 3,-194-17-7,158 0 10,-175 0-5,87 0-1,-52 0 1,34 0 3,-69-17-8,-19-1 7,1 1-3,0-1 5,-18-35-10,0-18 10,0 19-6,0-54 6,-18 88-8,-53-141 5,71 124-1,-123-124 5,105 142-12,-140-107 12,52 54-8,-124-19 7,89 1-11,-176-18 12,140 53-5,-158-70 1,141 70-3,-158-35 3,157 17-1,-104 18 1,246 36-2,-247-1 4,265 18-8,-142 0 9,142 0-7,-53 0 6,70 0-6,-17 18 7,-18-1-5,0 19 5,35-19-7,-52 19 0,17-1 4,0 18 2,-18-36-10,1 19 12,35-19-8,-36 19 8,53-19-12,-35 1 13,36 0-5,-36-1-3,53 1-3,-18-18 8,18 17-3,-17-17 2,17 18-2,-18-18 150,0 18-146,1-18 7,-1 17-15,0 1 8,1-18-3,-1 18 0,-17-1-1,35 1 3,-18-18 0,18 18 3,0-1-9,0 1 32,-17-18-21,17 17-11,-18 19 4,18-19 3,-18 19-10,1-36 6,17 35 5,-18-35-11,18 18 8,-18-18-2,1 0 143,17 17-141,-18 1 3,0 0-11,1-18 9,-1 17-2,1-17 120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6:56:04.849"/>
    </inkml:context>
    <inkml:brush xml:id="br0">
      <inkml:brushProperty name="width" value="0.05292" units="cm"/>
      <inkml:brushProperty name="height" value="0.05292" units="cm"/>
      <inkml:brushProperty name="color" value="#FF0000"/>
    </inkml:brush>
  </inkml:definitions>
  <iact:action type="add" startTime="13084">
    <iact:property name="dataType"/>
    <iact:actionData xml:id="d0">
      <inkml:trace xmlns:inkml="http://www.w3.org/2003/InkML" xml:id="stk0" contextRef="#ctx0" brushRef="#br0">3986 9737 0,'-17'0'5,"-19"17"6,19 1-3,-18 0 4,-1 17-9,-17-35 9,53 17-4,-88 1 4,71 0-6,-54 17 6,53-35-5,-35 35 5,0-35-9,1 53 11,16-35-8,-52 52 8,35-52-6,36 17 2,-72 18-6,19 35 8,35-52-3,-18 52 4,17-53-11,1 36 11,35-54-5,-18 54 4,18-36-7,0 53 6,0-35 10,0-17-19,0-1 13,0-17-10,0-1 10,0 1-10,18-1 8,0-17 0,-18 18-9,17 0 31,1 17-23,0-35-3,-1 18-5,19-1 8,-1-17-6,35 18 8,-17 0-12,53-1 10,-53 1-2,70-18 0,-52 0-4,88 17 4,-89-17-2,124 18 5,-158-18-7,175 18 7,-175-18-9,140 17 10,-141-17-6,53 0 4,-70 0-10,35 0 12,-35 0-4,35 0 0,-36 0 4,1-17 7,-18-1-18,35 0 11,-17-17-7,-1 0 5,1 17-7,17-70 5,1 18 12,-36 52-20,17-17 10,1-1-3,-18-34 1,0 17-1,0 0 2,0 18-5,0-18 4,0 18 0,0-36 1,0 36-6,0-18 5,0 35 0,-18-70 2,1 70-9,-1-35 12,0 36-10,1-19 9,-1 19-12,0-1 11,1 18-5,-1 0 4,1-17-9,-1-1 8,0 18-2,1-18 5,-19 18-12,-17-17 10,18 17-4,-35 0 6,52-18-8,-106-17 8,107 35-12,-124-36 10,105 36-3,-52-17 4,35-1-11,-53 0 11,54 1-6,-19-1 5,36 18-7,-36-17 6,36 17-3,-18 0 6,35 0-11,1-18 9,-1 18-3,-17 0 2,17 0 2,-17-18-10,17 18 7,-17 0 3,17 0 4,1 0-13,-1 0 9,0 0-5,1 0 6,-1 0-2,0 0 9,-17 0-4,35 18-9,-17 0 2,-1-18-6,-17 35 9,17-18-4,0 1 2,18 0-8,-35-1 9,35 1-4,-35 17 4,0 1 4,35-19-7,-36 1 5,36 0-12,0 17 14,-17-35-13,17 35 10,-36 0 8,36-17-19,0 0 11,-17-1-6,-19 36 4,36-18 6,0-17-7,-17 17 2,-1-17-8,18 0 7,0-1-3,0 1 6,0 0-4,0-1-8,0 1 10,0 0 1,0-1-1,0 1-5,0-1 8,0 19-13,0-1 16,0-17-16,0 17 10,0-17-3,0-1 4,0 1-11,0-1 10,0 19 10,0-19-4,18 1 0,-18 0-14,0-1 29,17 19-19,1-19 5,-18 1-12,35-1 11,-17 19-5,17-19 3,-17 19 2,0-36-14,34 53 8,1-18 8,-17 0-12,34 0 4,-35-17-6,54 35 4,-36-35-2,17 17 6,-17-17-10,53 17 6,-53-35-2,17 17 6,-52-17-12,70 36 12,-35-19 6,-35-17-6,-1 0-7,1 0 17,-18 18 2,18-18-12,35 0 200,35-35-205,-53 35-6,124-53 11,-89 0-9,89-18 6,-88 36-2,17-18 3,-70 35-7,17 1 8,-35-1 183,0 1-192,0-1 2,17-88 7,1 71-9,17-124 9,-35 141-6,18-123 4,0 88-7,-1-70 9,-17 70-6,0-18 4,0 19-4,0-1 3,0 35-2,0-35 8,0 35-10,0-17 1,0-18 1,0 18 4,0 17-8,0-35 12,0 36-11,-17-54 5,-1 54 2,0-1 12,18 0-8,-17 18 1,-1 0-6,0 0 12,1 0-8,-18 0-4,17 0 2,0 0-9,-17 0 6,17 0 14,1 0 8</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6:56:34.102"/>
    </inkml:context>
    <inkml:brush xml:id="br0">
      <inkml:brushProperty name="width" value="0.05292" units="cm"/>
      <inkml:brushProperty name="height" value="0.05292" units="cm"/>
      <inkml:brushProperty name="color" value="#FF0000"/>
    </inkml:brush>
  </inkml:definitions>
  <iact:action type="add" startTime="2799">
    <iact:property name="dataType"/>
    <iact:actionData xml:id="d0">
      <inkml:trace xmlns:inkml="http://www.w3.org/2003/InkML" xml:id="stk0" contextRef="#ctx0" brushRef="#br0">3581 15081 0,'-18'0'1,"0"0"10,1 18-5,-1 0 10,-35 17-10,53-18 3,-17 1 0,-1 0-1,0 17 1,1-17-2,-19 35 6,19-1-9,-1 1 7,0-17-3,1 17 6,-1-18-11,18 0 9,0 0-6,0 36 12,0-18-10,0-18-5,0-17 4,0 88 8,0-89-13,0 107 12,0-107-8,53 54 6,-18-1-8,36 1 10,-36-18-8,71 35 7,-35-53-6,123 36 5,-71-53-7,106 17 7,-70-35-6,70 18 7,-176-18-10,247-18 12,-247 18-9,124-53 6,-142 53-3,35-35-7,1-18 16,0 18-14,34-36 9,-69 71-5,-1-53 2,18 35-5,0-35 6,-36 53-2,72-88 2,-37 35-1,-16 18-4,17-35 4,-36 52-2,36-88 2,-17 36 12,-36 52-20,17-35 12,-17 0-8,18-35 9,-18 53-14,0-54 13,0 54-7,-35-53 6,35 35-10,-71-35 10,36 35-5,-71-71 3,88 107-6,-123-107 6,123 124-2,-105-106 3,105 89-8,-35-1 6,18 1-2,-18-19 6,36 36-9,-54-17 9,18 17-11,-35-18 9,17 18-5,-70-18 6,53 18-9,-53 0 11,88 0-6,-106 0 0,142 18-5,-160-18 7,160 0 1,-54 18-1,18-18-10,0 0 13,18 0-6,-18 17 4,18-17-10,-18 0 11,35 0-6,-35 18 5,36-18-8,-36 0 8,17 0-1,-16 18 0,34-1 74,18 18-64,0-17-10,-18 17-2,18 1 7,-17-1-5,17-17 0,0-1-9,0 1 9,0-1 13,0 19-20,0-19 4,0 1 3,-18 35 0,18-35 10,-18-1-7,18 19 8,-17-19-6,17 1 7,-18-18-12,0 0 10,-17 17-18,17 1 9,1-18-2,-18 18 0,-1-18 9,19 0-14,-1 0 7,0 0 46,18 17-48,-17-17 30,-1 0-15,0 0-14,1 0 22,-1 18 27,1 0 56,17-1-104,0 1-9,0 0 11,-18-1 4,18 1-15,0-1 46</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6T08:24:38.100"/>
    </inkml:context>
    <inkml:brush xml:id="br0">
      <inkml:brushProperty name="width" value="0.05292" units="cm"/>
      <inkml:brushProperty name="height" value="0.05292" units="cm"/>
      <inkml:brushProperty name="color" value="#FF0000"/>
    </inkml:brush>
  </inkml:definitions>
  <iact:action type="add" startTime="51293">
    <iact:property name="dataType"/>
    <iact:actionData xml:id="d0">
      <inkml:trace xmlns:inkml="http://www.w3.org/2003/InkML" xml:id="stk0" contextRef="#ctx0" brushRef="#br0">11818 15628 0,'-18'0'63,"-17"0"-45,-88 0-8,52 18-2,-176 17 4,177-17-8,-407 52 10,407-52-8,-477 35 10,229-18-6,248-35-3,-230 53 1,265-53-5,-71 53 10,106-36-2,-18-17-4,18 18 15,-17-18-9,17 35-2,0 1-2,-18 34-3,0-17 8,18 0-9,-17-53 3,17 71 6,0 52-1,0-105-7,0 35 4,0 0-6,0 17 7,0-17-4,0 35 5,0-70-7,35 141 11,-17-142-13,123 301 26,-106-283-20,0 18 3,1-18-10,69 18 12,-52-18-7,53 18 5,35-35-9,159 35 11,-106-35-8,124-1 7,-230-17-11,335 18 13,-352-18-9,193 0 8,-246 0-7,88 0 6,-71 0-9,-17 0 6,-1 0 4,1 0 28,17 0-38,1-35 6,34-36 2,-35 36-5,18-71 5,-35 53-4,35-53 4,-35 71-7,17-106 7,-35 123-4,0-123 4,0 106-10,0-53 10,0 35-4,0-53 7,-18 53-14,1-53 15,17 53-7,-36-17 0,36 17-8,-17 0 12,-1 35-4,18 0 2,0 1 17,0-1-7,-18 18-10,18-35 2,-17 17-6,-1 1 4,18-19-5,-53-17 5,36 18-2,-19-18 2,19 18-7,-54-18 8,71 35-4,-35-17 6,17 35 1,18-18-7,-17 18 3,-1-17-3,0-1 0,1 18 1,-19-35 2,19 35-7,-19-18 9,19 1-6,-1 17 5,0 0-7,1-18 6,-1 0 8,1 18 4,-1 0 0,18-17-12,-35 17 109,17 0-116,-17 17 9,-71 54-6,35-36-3,-87 53 10,87-52-8,-52 34 10,87-52-12,19-1 4,-19 1 8</inkml:trace>
    </iact:actionData>
  </iact:action>
  <iact:action type="add" startTime="60376">
    <iact:property name="dataType"/>
    <iact:actionData xml:id="d1">
      <inkml:trace xmlns:inkml="http://www.w3.org/2003/InkML" xml:id="stk1" contextRef="#ctx0" brushRef="#br0">6191 13547 0,'-17'17'119,"-1"19"-111,-17 69 4,-1-87-7,-16 141 12,52-142-15,-53 125 13,53-125-9,-18 36 6,18-35-9,0 17 11,18 0 4,-1-35-14,19 18 8,-1 35-3,53 0 2,-35-36-5,70 36 7,-87-17-8,211 34 10,-194-52-10,211 35 4,-193-36 1,87 1 4,-87 0-13,52-18 10,-87 0-2,-1 0 2,-17-36 11,-18 1-21,17-88 11,-17 70-2,0-53 3,0 88-10,0-88 8,-17 71-4,-19-35 6,19 52-10,-36-70 11,35 35-8,-35-71 6,18 71-8,-36-52 11,36 34-10,-18 0 7,36 19-7,-36-1 6,35 35-1,0 0 2,1 18 5,-1 0 76,0 0-87,-17 0 7,-18 18-12,0 0 11,-52 17 8,87-17-16,-106-1 11,107-17-9,-36 18 5,35-1-7,-17 1 10,17 0 72,-17-1-82,17-17 6,-70 71 1,53-53-8,-53 17 10,70 0-5,-17-17 5</inkml:trace>
    </iact:actionData>
  </iact:action>
  <iact:action type="add" startTime="63481">
    <iact:property name="dataType"/>
    <iact:actionData xml:id="d2">
      <inkml:trace xmlns:inkml="http://www.w3.org/2003/InkML" xml:id="stk2" contextRef="#ctx0" brushRef="#br0">8343 13388 0,'-35'0'465,"-53"-18"-458,-18 18 0,71 0-3,-124-17 7,124 17-3,-36 0 4,53 0 6,1 0 50,-1 0-65,0 0 11,-17 17 146,0 71-149,0-17-7,-54 70 7,37-88-3,-1 71 4,17-72-8,1 1 9,35-35-5,-18 0 4,18-1 27,-17 19-26,-1-1 6,1 0-15,17 0 8,-18-17-1,0 17-1,18-17-3,0 17 6,0-17-10,-17 17 12,17-17-10,0 35 7,0-36 1,0 19-9,0-1 15,0-17-15,17 17 11,19 0 4,-36-17-16,17-1 8,1 1-4,17 35 5,-17-35-5,17 17 2,-35-18-1,71 54 5,-54-71-7,71 71 3,-88-54 1,89 18 0,-54 1 0,35-1 1,-17 0-7,0-17 9,-35-18-7,17 18 8,0-1-10,-17-17 8,0 0-5,17 0 5,0 0 4,-17 0-9,35 0 8,-18-17-5,-17 17-5,17-18 2,18-35 6,17 35-10,1-52 8,-18 35-1,17-18 0,-34 17-2,34 1 0,-70 0 2,53-18 3,-17 0 7,-36 0-4,0 35-8,0-17 2,0 0-6,0-18 8,0 35-3,0-52 3,0 35-8,0-36 7,0 18-1,0-18 1,-18 19-7,-17-54 8,17 70-5,0-87 12,-17 52-18,17 18 10,-17 1-2,35 34-3,0 0 6,0 1-5,-18 17 4,18-18-4,0 0 10,-17 18 207,17-17-174,-18 17-25,1 0-14,-1 0-2,18-18 0,-35 0 4,17 18-11,-53-17 12,71-1-7,-35 18 6,18 0-10,-36-35 11,35 35 4,-17-18-11,17 1 2,0 17 0,18-18 2</inkml:trace>
    </iact:actionData>
  </iact:action>
  <iact:action type="add" startTime="75556">
    <iact:property name="dataType"/>
    <iact:actionData xml:id="d3">
      <inkml:trace xmlns:inkml="http://www.w3.org/2003/InkML" xml:id="stk3" contextRef="#ctx0" brushRef="#br0">11007 12929 0,'-18'0'188,"0"0"-185,-105 18 15,105 0-14,-158 52 8,35-35-2,-89 36-1,107-36-3,-18 1 7,17 16-5,107-52-4,-1 36 6,0-36 7,-34 17-12,52 1 0,-36 0 8,1 17-1,35-17-4,-71 17-4,36 35 8,18-34-5,-36 52 4,53-18-6,-53 72 8,53-54-6,-36 70 4,36-122 0,0 175 0,0-175-9,0 158 12,0-177-7,18 72 5,0-37-8,17 1 7,-17-35-1,-1 0 12,1-18-16,17 17 13,-17 1-15,35 0 8,-36-18-4,89 17 9,-88 1-15,52-18 7,107 0 2,-71 0-5,17 0 4,-17-18-2,106-88 14,-142 53-15,-52 53 5,-1-17-4,1-1 20,-18 1-19,0-1-7,35-17 10,-17-1-4,0-34 4,-1 17-5,1-18 2,-18 36 2,18-53 0,-1 53-9,-17-54 12,0 54-6,18-88 4,-1 105-6,1-53 8,-18 36-10,0-18 8,0 36-4,18-19 2,-1 1-6,-17 17 9,0 1-5,0-19 8,18-16-7,-18 16-7,0 1 8,0-18 2,18 18-10,-18-36 11,17 54-3,-17-54 0,0 53-5,0-52 5,0 35 1,0 17 1,0 0-9,0 1 7,18-1 19,-18 0-18,0 1 0,0-18 3,0 17 5,0 0 2,-18 18 114</inkml:trace>
    </iact:actionData>
  </iact:action>
  <iact:action type="add" startTime="83942">
    <iact:property name="dataType"/>
    <iact:actionData xml:id="d4">
      <inkml:trace xmlns:inkml="http://www.w3.org/2003/InkML" xml:id="stk4" contextRef="#ctx0" brushRef="#br0">13053 13123 0,'-18'0'162,"18"-17"-158,-35 17 6,-18-18 2,53 0-10,-106 18 10,0 0 11,71 0-22,-53 0 11,53 0-2,-18 0-4,17 0 3,19 0 14,-1 0-14,0 0 4,18 18-11,-17-18 8,-19 18 5,-16 17-5,34-17-4,-17-1-3,17 1 5,-35 35 8,-17-36-7,52 19-4,-17-1 5,-1-17-1,19-1 2,-19 1-7,19 0 10,-1-18-8,18 17 6,-35 1 0,35-1-2,-35 19-4,17-1 10,0-17-7,-17 17 2,35-17-5,-35 17 4,35-18-2,-35 36 4,17-35-3,0 35 2,18-35-7,-17-1 10,-1 19-6,18-1 4,0-18-10,-18 19 12,18-19-6,-17 1-1,17 17 4,0-17 3,0 0-8,0 34 11,0 19-9,0 35 13,0-88-16,0 34 7,0-34-6,17 35 6,1-18-6,0 18 5,-1-35-3,-17-1 5,0 1-6,36 35 1,-1 0 2,-18-18 6,-17-17-8,18-1 6,0 1-12,-1-18 20,-17 18-11,18-18-8,0 0 19,-1 0-7,1 17-13,70-17 8,-70 0-3,123 0 6,-124 0-9,72-35 11,-36 35-6,52-53-2,19-17 5,-89 52-3,0 0-4,36-17 6,0 0 1,-54 0-3,18 17-3,1 0 3,17-17 3,-36 17-6,54-52 4,-18 35-2,-18 17 4,71-88 7,35-17-13,-18-19 4,-87 125-1,34-107 2,-52 107-6,35-36 8,-36 17-7,1 19 10,0-1 5,-1 18-16,-17-17 9,0-1-10,0 0 5,36-35-1,-36 18-3,17-53 6,-17 53-8,0-54 10,0 37-6,0-19 5,-17 36-6,-19-18 5,36 35-4,-17-17 12,-1 35 48,0 0-57,1-18-5,-36 18 10,35-17-6,-17 17-5,0-18 8,-71-17-7,53 35 5,18-18-2,17 18 0,0 0 4,-17-18 20,0 18-8,0 0-20,-36 36 9,18-36 0,-106 88-7,124-70 2,-88 52 4,87-70-6,-52 71 5,71-71 1,-1 17-3,-17 1 3,17 0-4,0-1 139,-35 18-136,18 1-3,0-19 4,35 1-5,-35 0 3,17-1 30,18 1-28,-4092-18-6,8149 0 15,-4057-18 699,0 1-708,0-19-4,0-17 8,0 36 5</inkml:trace>
    </iact:actionData>
  </iact:action>
  <iact:action type="add" startTime="100069">
    <iact:property name="dataType"/>
    <iact:actionData xml:id="d5">
      <inkml:trace xmlns:inkml="http://www.w3.org/2003/InkML" xml:id="stk5" contextRef="#ctx0" brushRef="#br0">16334 11818 0,'0'18'282,"-18"158"-275,0 89 5,18-230-7,-17 124 8,17-124-4,0 71-3,0-53 6,0-36-3,0 1-1,0 0 5,0-1 2,0 1-8,17-18 10,-17 18 0,36-1-11,-1 18-2,18 18 10,17 0-5,1 0 0,-36-35-3,18 35 1,71 17 9,34-17-8,-140-53 2,35 0-8,35 0 11,-53 0-6,18-17 5,-17-1-2,-19-17 0,1 17 2,-18 0 0,0 1 95,0-18-96</inkml:trace>
    </iact:actionData>
  </iact:action>
  <iact:action type="add" startTime="101241">
    <iact:property name="dataType"/>
    <iact:actionData xml:id="d6">
      <inkml:trace xmlns:inkml="http://www.w3.org/2003/InkML" xml:id="stk6" contextRef="#ctx0" brushRef="#br0">16122 12382 0,'53'18'112,"17"0"-105,89-1 8,-106-17 3,741-70-11,-653 35-3,-106 35 4,53-18 4</inkml:trace>
    </iact:actionData>
  </iact:action>
  <iact:action type="add" startTime="101981">
    <iact:property name="dataType"/>
    <iact:actionData xml:id="d7">
      <inkml:trace xmlns:inkml="http://www.w3.org/2003/InkML" xml:id="stk7" contextRef="#ctx0" brushRef="#br0">18450 12435 0,'36'18'137,"34"-18"-135,124 0 12,-159 0-7,212 0 7,-211 0-13,69-18 12,-87 18-6</inkml:trace>
    </iact:actionData>
  </iact:action>
  <iact:action type="add" startTime="102738">
    <iact:property name="dataType"/>
    <iact:actionData xml:id="d8">
      <inkml:trace xmlns:inkml="http://www.w3.org/2003/InkML" xml:id="stk8" contextRef="#ctx0" brushRef="#br0">19138 12100 0,'18'0'39,"17"0"-27,-17 18-9,17 0 10,0-1 6,18 18-12,0 18 2,-18 0-1,107 35 7,-90-35-8,-34-53-1,70 89 8,-70-72-6,-18 1 122,-35 52-116,-54 36-11,19-53 4,17 18 1,-35-1 6,53-52-10,35 0 8,-18-18 81,18 17-82,18-17 175,17 0-182</inkml:trace>
    </iact:actionData>
  </iact:action>
  <iact:action type="add" startTime="103869">
    <iact:property name="dataType"/>
    <iact:actionData xml:id="d9">
      <inkml:trace xmlns:inkml="http://www.w3.org/2003/InkML" xml:id="stk9" contextRef="#ctx0" brushRef="#br0">21043 11871 0,'0'18'102,"0"-1"-98,0 71 4,-17 71 6,-19 0-9,1 123 8,17-105-6,18 70 2,0-124 1,0 18 1,0-70-7,0-36 9,36-17 82,17-1-82,35-17-6,-18 0 5,-17 0-4,0 0 4,-35 0 4,-1-70 129,-17 52-135,0-35 1,0 0-10</inkml:trace>
    </iact:actionData>
  </iact:action>
  <iact:action type="add" startTime="104674">
    <iact:property name="dataType"/>
    <iact:actionData xml:id="d10">
      <inkml:trace xmlns:inkml="http://www.w3.org/2003/InkML" xml:id="stk10" contextRef="#ctx0" brushRef="#br0">20320 12506 0,'18'0'37,"35"18"-25,-36-18-9,18 35 10,-17-35-5,17 18 4,1-18 4,34 0 4,-17-18-1,-35 0-14,35 18 9,-36 0 48,1 0-53,105-17 7,-105-1-9,106 18 5,-36-18-3,0 18 2,-53 0-8,0 0 10,-17 0-5,-18-17 29,18 17 93</inkml:trace>
    </iact:actionData>
  </iact:action>
  <iact:action type="add" startTime="105670">
    <iact:property name="dataType"/>
    <iact:actionData xml:id="d11">
      <inkml:trace xmlns:inkml="http://www.w3.org/2003/InkML" xml:id="stk11" contextRef="#ctx0" brushRef="#br0">21766 11942 0,'0'70'107,"-53"1"-103,18 17 8,18-35-5,17-18 7,-18-35-4</inkml:trace>
    </iact:actionData>
  </iact:action>
  <iact:action type="add" startTime="107544">
    <iact:property name="dataType"/>
    <iact:actionData xml:id="d12">
      <inkml:trace xmlns:inkml="http://www.w3.org/2003/InkML" xml:id="stk12" contextRef="#ctx0" brushRef="#br0">12259 12294 0,'-18'0'11,"1"0"1,-1-17 1,-35-1 10,36 0-10,-19 1-5,1 17 8,35-18-13,-18 18 17,1-18-16,-1 1 8,-17 17-2,-18-18-4,35 18 4,-193-17 8,-389-72-10,141 36 4,336 36-6,-495-36 6,530 35-4,-317 1 5,352-1-8,-18 18 7,1-18-6,52 18 0,0 0 6,1 0 4,-1-17-8,-17 17 6,-54 0-1,1 0-12,-123 0 11,34 0-4,-140 35 6,158-35-12,-106 18 11,212-18-6,-176 17 5,194-17-8,-106 18 10,123-18-6,-17 0 2,-18 0-6,0 0 8,18 18-4,-36 17 5,18-18-9,-88 36 12,35-17-9,71-36-2,-247 105 7,229-87-2,-229 35 2,123 18-11,-53-19 12,89-16-4,-36-1 3,106-17-10,0-1 10,18 1-2,17 0 2,1-18-4,-19 53 4,19-36 7,-1 1-11,0-18 0,1 17 9,17 1-11,-35 35 8,17-35-12,-17 35 6,-1 17 9,19-35-12,-19 36 5,1-36 0,35 36 1,-35-1-7,17 19 8,-17-19-5,17 1 6,18-54-10,-17 54 5,-1 17 5,18-53-5,0 53 5,0-52-6,0 70 3,0-71-5,0 35 8,18-34-6,17 17 7,-35-36-12,35 71 10,-35-52 0,71 52-4,-18-17 0,-18-54 0,106 89 4,-88-88 8,247 123-12,-88-53 0,-71-18-3,106 36 10,-124-53-5,106 35 4,-105-52-13,-89-1 9,71 0-9,53 53 11,-89-52-4,71 17 4,-88-36-7,71 19 8,-36-19-6,106 18 8,-53-35-14,194 53 16,-264-53-12,511 53 10,-141-35-6,-247-18-7,106 53 10,-230-53-4,265 70 3,-105-52 2,-89-18-5,-88 0-5,264 18 9,-264-18-8,53 0 4,141 0 6,-141 0-7,105 0 8,213 0 4,-371 0-18,388 0 19,35 0-7,-405 0-8,228 0 5,407 0 11,-177 0-9,-229 0 8,335-18-12,-600 18 0,71-18-4,-18 1 5,71-18 2,-124 17-4,124-106 4,-71 54-1,-53 35-7,18-36 9,-35 53-3,35-52 2,-53 35-4,35-54 6,-17 72-9,0-36 10,-1 0-10,18-35 10,-17 52-4,-18 1-5,18-53 6,-18 17 4,0 18-11,17-52 8,-17 34-8,0-88 9,-17 71-6,-19-53 5,36 123-7,-70-87 4,17 52 6,35 17-8,1 36-1,-19-35 7,1 0-4,17 17-4,-34-17 5,34 17 3,-17 1-7,-54-54 4,19 53-2,-124-87 3,35 34-7,-123-35 8,158 53-4,-87-35 4,123 53-7,17 0 7,53 17-4,-17 0 4,17 1 4,1 17-2,-1 0-8,18-18 0,-35 0 7,0 18-8,-54-17 12,19-1-14,-106-17 4,87-1 12,-299-52-6,229 35-5,124 53-4,-159-35 8,177 17-4,-89 1 7,18-1-6,70 18 3,0-17 0,1 17 25,-1-18-25,-17 0 7,-53 18-3,35 0-8,17-17 4,-264-1-4,177 0 14,-247-17-17,334 17 4,-87-17 2,70 35-2,18-18-3,17 18 37,-17-17-28,-1-1-7,19 1 9,-1 17-5,1 0-7,17-18 2,-36 18 4,-52-18-5,-53-17 11,-106 17-12,194 1 0,-53 17 6,71-18-3,17 18 4</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39:52.078"/>
    </inkml:context>
    <inkml:brush xml:id="br0">
      <inkml:brushProperty name="width" value="0.05292" units="cm"/>
      <inkml:brushProperty name="height" value="0.05292" units="cm"/>
      <inkml:brushProperty name="color" value="#FF0000"/>
    </inkml:brush>
  </inkml:definitions>
  <iact:action type="add" startTime="7824">
    <iact:property name="dataType"/>
    <iact:actionData xml:id="d0">
      <inkml:trace xmlns:inkml="http://www.w3.org/2003/InkML" xml:id="stk0" contextRef="#ctx0" brushRef="#br0">9860 3298 0,'-35'0'7,"17"0"-3,-17 0 7,0 0-2,-1 0 2,19 0-8,-36 0 12,35 18-9,-35 0 8,18-18-13,-53 53 12,53-36-4,-54 1 1,19 17-4,-54 18 6,54-18-4,-71 18 3,88-17-3,-18-1 5,18 0-7,53-17 1,-53-1 3,53 1-2,-17-18 4,-1 0 0,18 18 12,0-1 12,0 19-28,0 17 3,18-36-7,17 89 9,-17-88-5,52 123 3,1-53 6,-36-70-9,18 52 4,0-52-6,53 35 4,-53-36-1,52 19 2,-34-19-5,88 19 6,-71-19-7,53 1 9,-53 17-11,53-17 9,-105-1-4,158 1 5,-177-18-10,160 35 13,-160-17-12,89 17 7,-53-17 0,71 17 1,-36-17-11,0-18 12,0 17-5,36 1 4,-72-18-4,54 0-3,-17 18 6,-37-18-1,37 0 2,-36 0-5,-1 0 4,1 0-7,-17-36 10,-19 36-6,36-35 5,-35 0-4,17 35-5,-35-18 5,18 1 5,-1-1-11,19-17 7,-19 17 0,19-35 1,-19 18-9,36 0 12,-35 17-5,17-35 0,-17 53-3,-1-53 5,1 35-2,17-17 2,-17 18-6,17-54 10,-17 71-11,-1-53 8,1 35-2,0-17 0,-18 18-6,0-19 9,17 1 6,-17 17-14,0 1 13,0-1-3,0-17-14,-17 17 15,-19-17 3,19 17-10,-1 18-5,18-17 8,-17-1-3,-1 0-5,-17-17 8,-1 17-2,-17-17 1,1 17-2,16-17 1,19 18-6,-72-36 15,72 35-18,-1 0 10,-70-17-2,88 17-5,-53 1 10,18-1-6,-53-35 4,52 53-4,-34-53 3,17 36-8,-35-19 9,52 36-3,-34-17 5,34 17-13,-16-18 11,34 18-4,-53-18 4,36 18-9,-71-17 12,89 17-10,-72 0 8,-52 0 1,124 0-12,-36 0 6,-18 0 4,36 0-8,-18 0 8,35 0-3,-17 0 1,17 0-4,-34 0 5,16 0-3,-17 0 6,36 17-13,-71-17 11,70 0-3,-88 18 3,88-18-6,-52 0 11,52 0-16,-52 18 11,17-1-4,0 1 4,18-18-8,-18 0 10,35 0-6,0 0 4,1 0 3,-1 0 5,-17 0-3,17 18-5,1-18-4,17 17-6,-18-17 10,0 0-4,1 0 6,-1 18 0</inkml:trace>
    </iact:actionData>
  </iact:action>
  <iact:action type="add" startTime="16620">
    <iact:property name="dataType"/>
    <iact:actionData xml:id="d1">
      <inkml:trace xmlns:inkml="http://www.w3.org/2003/InkML" xml:id="stk1" contextRef="#ctx0" brushRef="#br0">11589 4904 0,'-18'0'458,"0"0"-443,1 0-14,-18 0 11,17 0 8,0 0-7,1 17 10,-1-17 18,18 18 190,-18-18-227,1 0 28,17 18 228,0 34-250,0-16-5,-18-1 12,0 0-13,18 18 8,0-35 10,0-1-20,-17 1 21,17 0-12,0-1-1,-18 1 15,18 0-12,0-1-1,0 1 1,0 0-8,-17-1 7,17 1-2,0 17-8,0 18 10,0-18-4,0 18 4,0-17-6,0 16 5,0-34-3,0 35 5,17-18-11,1 53 10,-18-35-4,35 0 4,-35-35-1,53 88 3,-35-71-6,-1-17 4,-17-1-3,18 1 3,-18 0 20,18-18-25,-1 0 11,1 17-9,-1-17 3,1 0 1,17 0 3,1 18-8,34-18 3,-52 0-1,35 18-3,0-1 5,-18-17-8,0 0 7,18 0-1,0 0 0,-35 0-6,35 0 9,-36 0-6,19 0 5,-19 0-3,36 0 11,-35 0-13,35-17 1,0-1 1,-1 0 3,-34 1-8,17-19 10,1 19-8,-1-19 6,0-17-9,1 1 9,-1 16-4,0-17 5,-35 36-7,18-71 3,17 35 11,-35 35-16,0 0 7,0-17-2,0 0 2,0 17-4,0-35 4,0 18-4,0-18 5,0 18-2,0-18 0,0 0-6,-18 18 8,1-18 12,17 35-23,-18-17 12,18 17-1,-18 18-4,18-17-6,-17-1 20,-1 18-12,1-18-4,17 1 6,-36 17-4,1-36 4,17 36-9,-35-35 11,36 35-9,-36-35 9,18 0-3,-1 35-4,1-36 10,17 36-10,-17-17 1,0-1 8,0 18-4,17-18 2,-17 1-3,-1 17 7,19 0-11,-36 0 3,35-18-6,-35 18 7,36 0-1,-1 0 2,-17 0-9,17 0 18,0 0 9,1 0-22,-1 0 13,1 0 5,-1 0-24,0 0 16,1 18-14,-1-18 6,0 0-2,18 17 5,-17-17-2,17 18 14,-18-18-20,0 0 5,1 18 10,-1-18-8,0 17 14,1 1-21,-1-18 14,1 18-5,-1-1-10,0-17 5,1 18 3,-1-18 51</inkml:trace>
    </iact:actionData>
  </iact:action>
  <iact:action type="add" startTime="26176">
    <iact:property name="dataType"/>
    <iact:actionData xml:id="d2">
      <inkml:trace xmlns:inkml="http://www.w3.org/2003/InkML" xml:id="stk2" contextRef="#ctx0" brushRef="#br0">18397 7567 0,'-35'88'2,"17"-70"6,1 141 4,17-71 7,0-70-11,0 17 2,17-18-2,1 19 3,0-1 5,17-17-7,18 35 4,-18-1-10,89 54 9,-54-35-5,89 17 7,-106-53-12,353 159 12,-353-158-8,370 122 6,-335-122-6,230 87 6,-177-70-4,106 0 2,-106-18-3,70 18 3,-122-53 0,105 0 1,-124 0-6,107-53 4,-72 18 1,54-36 2,-106 54-5,88-89 5,-106 71-8,124-71 7,-124 88-3,89-88 6,-89 89-8,18-72-1,53 1 7,-88 71-4,52-107 4,-35 54 9,-17 34-17,0-34 6,-18 35-2,17-54 4,-17 72-6,0-36 6,0 18-6,0-18 8,0 17-12,0-17 11,0 36-5,-53-71 5,36 52-11,-54-105 12,36 106-8,-18-53 7,0 17-10,-35-35 10,53 71-4,-54-36 5,19 36-12,-1-18 8,18 36-2,-52-36 6,34 35-8,-88-17 7,124 35-10,-212-18 9,212 18-2,-247-17 3,211-1-11,-123 18 10,71 0-3,-89 0 2,88 0-8,-52 0 10,52 0-4,-34 0 5,52 0-13,-35 0 10,88 0-2,-35 18 3,52-1-6,-69 18 6,52-35 7,35 0-15,-17 18 6,17-18-2,-17 18 6,17-18-7,-17 0 4,0 17-7,-18 1 8,17 0-3,1-1 4,0 1-11,-18 17 10,18-17-1,-1-1-2,19 1-3,-54 17 5,71-17-3,-35 0 5,35-1-9,-18-17 7,1 36-1,-19-19 2,19 18-9,-19 18 7,19-35-1,-18 35 3,17 0-9,-17-18 12,35 0-8,-36-17 3,36 17-1,-17 18 3,-19 0 3,36-35-6,0 17 4,-17-17-11,-1 17 12,18 0-6,-17 18 2,17-35-6,-18 0 10,0 34-2,18-34-10,0 17 13,0-17-9,0 0 5,0 17-5,0-17 6,0 17 4,-17 18-5,17-36-4,0 1 5,0 0-7,0 17 6,0-17 9,0-1-15,0 1 8,0-1 5,0 1-6,0 0 11,17-18 356,-17 17-367,18-17-2,0 0-1,-1 0 7,1 0 15,-1 0-5,1 0-20,0 18 8,35 0-12,52 35 11,1-18-2,88 18-1,-70 0-7,70-18 11,-141-17-6,211 35 2,-228-53-6,122 0 7,-140 0-3,35 0 4,-35 0-8,17 0 14,-18 0-13,1 0 5,17 0-6,-17 17 7,17-17 2,36 0-10,35 18 9,-36-18-3,89 0 4,-36 0-11,36 0 10,-35 0 0,87 0-4,-122 0-3,87 0 7,-141 0-5,36 0 4,17 0-2,-35 0-1,0 0 4,-36 0 5,-17-18-6</inkml:trace>
    </iact:actionData>
  </iact:action>
  <iact:action type="add" startTime="88375">
    <iact:property name="dataType"/>
    <iact:actionData xml:id="d3">
      <inkml:trace xmlns:inkml="http://www.w3.org/2003/InkML" xml:id="stk3" contextRef="#ctx0" brushRef="#br0">3704 16404 0,'-17'0'76,"-1"0"-69,-17 0 0,-36 0 2,36 0-1,-53 0 6,35 18-8,-53 35 7,53-18-9,-53 36 11,88-71-10,-105 88 8,105-71-9,-87 36 9,105-35-5,-53 35 2,53-35-5,-18 17 6,0 18-4,1 0 8,-1-36-13,0 54 9,18-36-3,0 36 4,0-18-8,0-1 9,0-16-4,36 87 1,-19-88-6,124 107 12,-105-107-13,193 88 11,-17-17-7,423 106 7,-106-53-12,653 176 10,-424-177-2,706 142 1,-617-300-7,617 0 9,-723 0-5,529 0 2,-1076 0-6,935 0 9,-953 0-3,741 0-1,-793 0-5,334-17 11,-228-36-8,105-35 3,-194 35-4,88-36 4,-105 37-3,52-37 6,-105 36-9,70-35 11,-88 35-9,35-35 5,-53 88-2,18-106 4,-35 89-8,17-54 5,-17 36-2,17-18 5,-35 35-9,17 1 7,1-19-2,-18-17 1,18 36-5,-1-36 6,-17 18-3,18-54 4,-18 37-7,0-37 8,0 19-6,-53-71 7,18 105-13,-159-175 11,159 175-4,-442-263 6,389 281-6,-282-106 4,123 89-10,-212-18 10,212 36-4,-176 17 5,246 0-9,-158 0 11,194 0-11,-88 17 9,105 1-10,-87 17 12,158-35-10,-247 35 8,247-35-8,-335 0 6,282 0-3,-282 0 3,159 0-6,-247 0 6,158-52-3,-423-37 5,353 54-8,-353-18 6,406 53-5,-194-35 7,264 35-5,-87-18 5,281 18-10,-335 0 9,353 0-4,-123 0 4,141 0-7,-106 0 9,53 36-9,-107-19 10,72 1-14,-71 35 11,71-18-4,-89 0 4,106 1-8,-35-1 8,88-18-1,-53 19-2,89-36-4,-36 17 8,35-17-3,0 18-2,1-18 4,-1 0-9,0 0 6,-35 18 5,18-1-8,0 1 6,0-18-8,17 18 10,0-18-9,1 17 9,-1-17-11,0 0 11,1 0-8,-18 0 9,17 0-14,-35 18 10,18-18 10,17 0-17,0 0 10,1 0-2,-1 0 10,1 0-2,-19 0-14,19 0 9,-1 0-4,0 0 66,-17 0-58,17 0-1,1 0-7,-1 0 0,-17 0 1,17 0-3,-52 0 3,52 0-7,-88-18 5,89 18-2,-54 0 4,18 0-5,-35 0 8,53 0-11,-18-17 8,17 17-4,1-18 2,17 18 123,-17-18-117,0 1-15,-71-1 11,53 18-5,-70-35 5,105 35-8,-88-18 9,89 0-7,-1 18 6</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41:33.142"/>
    </inkml:context>
    <inkml:brush xml:id="br0">
      <inkml:brushProperty name="width" value="0.05292" units="cm"/>
      <inkml:brushProperty name="height" value="0.05292" units="cm"/>
      <inkml:brushProperty name="color" value="#FF0000"/>
    </inkml:brush>
  </inkml:definitions>
  <iact:action type="add" startTime="6315">
    <iact:property name="dataType"/>
    <iact:actionData xml:id="d0">
      <inkml:trace xmlns:inkml="http://www.w3.org/2003/InkML" xml:id="stk0" contextRef="#ctx0" brushRef="#br0">4022 3510 0,'17'0'144,"1"0"-108,70 0-24,-70 0-5,105 0 7,-105 0-11,105 35 9,-87-17-4,34 0 5,-35-18-11,18 17 10,-35 1-2,0-18 0,-1 0 0,-17 18 1,18-18-8,0 35 12,-1-35-10,36 70 7,0 1 4,-35-53-7,70 105 4,-70-105-9,70 88 6,-53-53-2,18 52 8,0-52-15,-36 18 11,19-36-4,-1 36 4,-35-54-7,18 54 6,-1-36-3,-17 18 5,0-35-11,0 52 11,0-52-5,0 52 5,0-52-5,0 17 3,-17 18-7,-19 0 7,19-18-3,-36 18 6,35 0-12,-52 18 11,34-54-6,-17 54 5,1-36-7,-19 36 6,53-53-1,-70 34 2,71-52-10,-36 36 11,35-19-4,-17-17 59,35-17-66,-53-19 11,35 19-4,-17-18 3,35 17-10,-53-35 12,35 53-7,1-53 6,-1 0 4,0 18-12,-17-36 10,17 36-13,1-36 11,-18-17-6,-1 53 5,36-18-8,-17-18 10,-19 1-9,19-1 7,17 54-6,-18-19 4,18 19-1,-18-36 2,18 0 9,0 35-16,-17 1 9,17-19-4,0 1 2,-18 0-7,18-36 9,0 18-7,0-17 7,0 35-10,0-36 11,0 36-6,0-36 3,0 1 5,18 17 4,-18 35-17,0-35 9,17 36-4,-17-1 4,18-17-7,-18-1 7,18 19 8,-18-1-12,0 0 5,17 18-11,-17-17 19,18 17 146,0 0-152,-1-18-6,1 18-4,35-35 7,-18 35 7,-17 0-8,-18-18-1,17 18-6,1 0 17,0 0 1,-1 0 3,1 0-14,0 0 3,-1 0 11</inkml:trace>
    </iact:actionData>
  </iact:action>
  <iact:action type="add" startTime="17216">
    <iact:property name="dataType"/>
    <iact:actionData xml:id="d1">
      <inkml:trace xmlns:inkml="http://www.w3.org/2003/InkML" xml:id="stk1" contextRef="#ctx0" brushRef="#br0">17004 5786 0,'-141'52'6,"106"-52"-3,-160 53 9,160-35-3,-106 35 3,71-18-7,-54 36 7,53-54-5,-34 54 5,52-36-8,-18 36 10,36-54-9,0 19 8,-1-1-7,19 0 6,-1-17-5,-17 88 5,35-89-6,-18 89 3,18-70-1,0 69 4,0-52-8,0 35 8,0-52-1,0 34 0,0-34-5,53 34 6,-35-17-8,88 0 8,-36 0-4,89 17 6,-53-34-12,123 52 7,53-35 4,-105 0-5,122 0 5,-246-53-8,18 17 4,264 1 2,-141-18-5,194 0 4,-159 0-2,230 0 7,88 0-9,-300-18 0,159-35 6,-195 18-5,89-35 8,-141 34-9,-124 19 1,106-72 3,-106 89-2,54-70 6,-54 52-4,-17-17 1,-1 17 2,-17 1-8,53-36 6,-53 35-3,35 0 4,-35-17-8,18-35 10,0 52-5,-18-53 0,0 19-5,0-37 11,0 54-10,-18-71 9,0 89-11,-17-89 13,17 106-13,1-36 9,-36 1 2,53 18-12,-53-19 12,35 36-5,-87-53 0,69 36 0,-70-19 2,1 1-7,-89 0 10,70 0-8,-88-18 8,89 35-12,-89-35 10,89 35-2,-71-34 0,70 34-6,-52 0 12,123 18-10,-194 0 5,194 0-7,-159 0 7,177 0-1,-124 18 4,89-18-13,-106 53 12,105-36-7,-105 36 6,105-53-7,-52 36 10,52-19-9,-17 1 4,70-18 0,1 0 2</inkml:trace>
    </iact:actionData>
  </iact:action>
  <iact:action type="add" startTime="21273">
    <iact:property name="dataType"/>
    <iact:actionData xml:id="d2">
      <inkml:trace xmlns:inkml="http://www.w3.org/2003/InkML" xml:id="stk2" contextRef="#ctx0" brushRef="#br0">3704 5539 0,'-17'0'16,"-1"17"-7,18 19 4,-18-1-11,1 18 13,-1-53-8,18 35 2,-18 0 1,18-17-2,-17 35 3,17-18-6,0 18 8,0-18-7,0 36 8,0-36-10,0 53 9,35-52-8,-17 34 7,-18-52-8,53 52 9,-36-70-5,36 53 3,-35-35-6,-1 0 6,36-18-1,18 17 0,-36 1-5,36-18 9,-18 0-5,35 17 0,-35-17-5,35 0 8,-18 0-5,54 0 6,-106 0-5,105-17 3,-105 17-6,88-35 8,-71 35-5,53-36 5,-70 36-10,35-35 9,-18 17-6,18-17 8,-36 17-12,19 1 12,-19-18-6,-17-1 5,18 19-12,-18-19 14,0 1-8,0-18 6,0 35-8,-18-87 6,1 69-3,-19-34 4,19 52-9,-36-17 12,35 0-10,-52-18 8,52 35-6,-17-35 5,-18 36-8,35-19 10,-17 19-10,0-1 9,17 0-8,-35 1 8,35 17-6,-35-18 8,18 18-14,-35 0 11,52 0-6,-35 0 6,18 0-7,-36 0 8,54 0-4,-36 0 1,35 0-3,-17 0 2,17 0 12,1 0-12,-1 0 6,0 0 5,1 0-9,-1 18 5,36-18 92,-1 17-100</inkml:trace>
    </iact:actionData>
  </iact:action>
  <iact:action type="add" startTime="23110">
    <iact:property name="dataType"/>
    <iact:actionData xml:id="d3">
      <inkml:trace xmlns:inkml="http://www.w3.org/2003/InkML" xml:id="stk3" contextRef="#ctx0" brushRef="#br0">8572 5362 0,'-158'53'3,"140"-35"6,-105-1 5,105 1-11,-35 17 7,35-35 1,18 18 1,-17-18-10,-1 18 11,18-1-5,-35 36 2,35-18-1,-53 36 5,35-36-13,-35 89 7,1-36 9,34-70-13,-17 34 8,35-16-8,0 17 7,0 0 9,0-18 3,0 0-16,0-17-5,53 35 11,-53-36-6,35 19 5,-18-36-8,36 53 10,-35-53-5,70 0 1,-70 17-7,52-17 15,-17 0-14,35 0 6,-17 0-2,35 0 6,-53 0-12,0-17 14,-36 17-12,36-36 9,-17 19-10,16-1 11,-34-17-6,35-1 2,-35 36-4,52-35 4,-52 18-1,52-19 3,-70 19-6,36-19 6,-1 19-6,18-36 6,-35 17-6,34-16 4,-34-1-3,35 0 8,-18 0-8,-17 18-1,17-18 6,-35 35-7,0-17 11,0-1-8,0 1-5,0-35 11,0 52-7,0-35 5,0 35-5,0-34 5,0 34-5,-17 18 3,17-18-4,-18 18 95,-17 0-79,17 0-18,-17 0 7,17 0-3,0 0 9,18 18 1,-17-18-10,-1 0 5,1 0 7,-1 0-6,-17 0-3,-18 0-4,-36 0 7,19 0-13,-36-35 15,18 17-6,35 0-8,-35 18 16,52-17-10,19 17-6,-1 0 58,18 17 25,0 19-82,0-1 5,0 35 12,0-52-16,0 0 11,0-1-10</inkml:trace>
    </iact:actionData>
  </iact:action>
  <iact:action type="add" startTime="38927">
    <iact:property name="dataType"/>
    <iact:actionData xml:id="d4">
      <inkml:trace xmlns:inkml="http://www.w3.org/2003/InkML" xml:id="stk4" contextRef="#ctx0" brushRef="#br0">17551 10089 0,'-18'0'22,"-17"0"-18,-71 71 8,71-71-2,-89 88 1,107-70-7,-36 17 9,0 0-4,0 18 2,18-53-3,17 53 3,-17-35-7,17 17 7,0 0-3,-17 36 4,0-18-8,0 70 9,17-87-6,-17 122 10,35-122-16,0 158 10,0-159-4,0 88 7,0-17-12,70 35 10,-52-35-4,88 53 4,-36-88-8,36 52 9,-53-70-3,88 53-1,-70-89-4,87 72 13,-122-89-15,158 52 9,-159-52-5,159 18 7,-159-18-12,106 0 10,-35 0-3,53-35 1,-53 0-5,35-36 6,-35 36-3,52-36 9,-87 36-16,88-18 11,-124 35-6,36-17 8,-54 35-9,89-18 5,-106 1-2,53-1 4,-35 18-8,17-35 7,0 35-3,18-53 4,-18 35-5,18-52 4,-17 35 0,52-71-3,-18 35 0,36-70 6,-53 53-12,53-89 9,-106 142-1,123-194 4,-123 194-11,53-124 9,-35 141-4,-18-70 6,18 70-12,-18-17 9,0 0-3,0 17 4,0 1 0,0-1 4,0 0-3,0 1-4,0-1-1,0-17 7,0 17-12,-18-35 12,-17 53-12,-1-70 9,1 52-3,-53-70 2,0 52-6,-71-69 7,53 69-3,-70-34 2,52 34-8,-70 1 9,71 18-1,-36 17 0,124-18-6,-159 18 5,176 0-2,-105 0 7,105 0-14,-70 0 10,70 0-3,-35 0 5,18 18-8,-18-1 6,18 1-2,-36-1 2,54 19-3,-54-1 5,36-35-10,-18 35 8,35-17-1,-35 0 1,18-18-7,-53 53 9,70-53-5,-88 52 4,89-52-10,-72 53 11,37-35-5,-37 17 4,54 1-8,-36-19 8,36 18-3,0-17 2,0 0-4,-1-1 3,1 1-3,17 0 5,1-1-7,-18 1 7,35 0-5,-18-1 4,0 1-2,1 0 7,-1-1-5,18 1 0,-18-18 0,18 17-7,-17 1 26,17 0-5,-18-18-13,18 17 26</inkml:trace>
    </iact:actionData>
  </iact:action>
  <iact:action type="add" startTime="57114">
    <iact:property name="dataType"/>
    <iact:actionData xml:id="d5">
      <inkml:trace xmlns:inkml="http://www.w3.org/2003/InkML" xml:id="stk5" contextRef="#ctx0" brushRef="#br0">14764 14252 0,'0'0'0,"-53"18"5,18 0-2,-36-18 10,53 17-6,-70 18 6,18 1-9,-71 17 8,52 0-3,-52 17 4,18 1-8,-36 17 10,124-53-13,-195 89 10,195-89-3,-124 88 3,142-123-10,-54 89 12,71-54-8,-35 35 6,17 19-8,18-1 8,0-18-3,0 54 5,18-54-12,17 36 11,18-18-4,35 18 1,-70-88-3,141 105 2,17-17 4,-17-35-10,158 35 11,-228-89-8,387 89 5,-353-88-7,671 87 10,-688-105-5,652 71 0,-634-71-1,370 18 0,-230-18 1,195 0 3,-177 0-8,300 0 9,-247 0-5,300-36 4,-317-17-9,299-70 13,-335 52-13,159-87 10,-335 105-5,388-177 3,-406 178-5,212-160 5,-265 177-1,71-89 2,-35 54-9,-18-19 7,-18 36 0,18-35 0,-18 35-4,-17-17 6,-1 17-4,1 0 3,0 35-5,-18-17 5,0 0-3,0-18 2,-18 35-3,-123-105 3,106 87-3,-195-87 7,107 70-5,-212-17 3,123 52-10,-282 0 9,141-17-3,-282 35 5,300 18-9,-211 35 8,281-36-3,-176 54 4,335-54-10,-370 89 12,247-71-4,105 1-6,71-19-1,-88 54 7,123-71-2,-35 35 2,36-17 6,-1-18 143,1 0-156,-89 0 4,-71-35 3,19 17-7,-54 0 9,124 18-4,-36-17 2,89 17-7,17 0 21,18 17 43,-35 19-55,0 16-6,-71 72 5,53-71-10,-35 35 10,70-70-4,1 17 7,-1-35 186</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42:48.638"/>
    </inkml:context>
    <inkml:brush xml:id="br0">
      <inkml:brushProperty name="width" value="0.05292" units="cm"/>
      <inkml:brushProperty name="height" value="0.05292" units="cm"/>
      <inkml:brushProperty name="color" value="#FF0000"/>
    </inkml:brush>
  </inkml:definitions>
  <iact:action type="add" startTime="3261">
    <iact:property name="dataType"/>
    <iact:actionData xml:id="d0">
      <inkml:trace xmlns:inkml="http://www.w3.org/2003/InkML" xml:id="stk0" contextRef="#ctx0" brushRef="#br0">10883 3228 0,'-35'0'4,"17"18"0,1-18 12,-1 0 13,-17 0 16,17 0-33,0 0-1,-17 0 1,18 0-7,-1 0 5,-17 0-1,-54 17 3,37-17-8,-54 0 8,35 0-3,-52 0 2,34 0-7,-52 0 10,35 0-6,-35 0 4,106 0-11,-124 0 16,106 0-12,-105 0 6,122 0-2,-87 0 4,88 0-11,-89 0 11,54 18-5,-54 17 3,71-17-7,-35 17 10,70-17-9,-52 35 10,35-36-12,17 36 9,-17-18-6,-1 18 9,36-35-12,-53 88 8,18 17 9,35-105-15,-17 88 6,-1-18-2,-17 53 1,35-70 0,-18 52 0,18-52-6,0-1 8,-18-17-2,18 0 1,0-18-8,0 1 10,18 34 9,0-52-20,70 105 13,-71-105-6,107 88 1,-18-36-6,105 1 10,-34-1-8,158 19 6,-123-54-10,158-17 11,-158-18-7,176 35 7,-194-35-6,88 0 3,-211 0-1,228-18 2,-263 18-4,140-53 5,-141 36-8,54-36 9,-36 35-6,35-53 7,-18 36-13,18-18 14,-17 36-10,0-36 8,-19 17-10,19 19 11,-53-36-4,70 18 1,-71 17-7,36-35 6,-35 18-1,17-18 3,-35 35-8,0-35 6,18 36 1,-18-54 1,0 18-11,0-53 17,-35 36-12,-1-54 4,19 36-2,-36-18 5,18 36-9,-18-18 7,35 70-5,-17-53 6,35 54-6,-18-1 4,0 0-2,1 1 6,-18 17-12,-18-35 10,35 35-4,-88-71 7,36 53-14,-1-17 14,-35 17-9,-17 1 6,52 17-8,-70-36 10,88 36-7,-106-17 4,142 17-7,-142-18 8,141 18-3,-70 0 1,71 0-1,-89-17 4,35 17-10,-17-18 9,0 0-5,-71 1 7,71 17-12,-106-18 11,70 18-5,-87-18 4,87 18-6,-87 0 6,158 0-5,-194 0 6,211 0-10,-158 0 9,159 0-5,-88 0 6,52 0-8,0 0 5,36 0-1,0 18 2,0-18-7,-1 18 15,19-1-17,-19-17 11,19 18-8,-18 0 7,17-18-4,0 17 2,-17 1-4,17-1 2,-17 1 4,17-18-5,-17 35 7,18-35-7,-1 18 0,-17 17 3,17-17 0,-35 0-1,53-1-5,-35-17 8,17 18-2,1 0 0,-1-1-5,0 1 10,1 17-11,-1-35 9,18 18-8,-18-1 5,18 1 0,-17 0 1,-1-18-4,18 35 5,-18-35 1,18 18-10,0-1 5,-17 1 4,17-1-8,0 1 5,-18 0 3,18-1-4,0 1 3,-18-18 0,18 18-6,0 17 12,0-17-4,0-1-6,0 1 7,0 0-8,0 17 2,0 18 13,18-53-18,0 35 10,-18-17-6,35 17 4,-17-17 9,-18-1-16,0 1 8,17-18-1,-17 17 12,18 1 97,-18 35-107,18-35-10,-18 35 9,0-36-6,35 71 7,-35-70-9,35 17 12,-35-17-8,35 0 187,1-1-187,34 36-2,54 0 2,158 53 4,-106-53-9,230 70 8,-318-105-1,530 123 2,-530-106-10,459 71 10,-494-106-4,176 35 6,-106-35-10,18 0 9,-105 0-7,34-35 8,-35 18-12,1-36 9,-19 35-3,36-35 4,-35 0-8,53 0 11,-54 18-8,54-71 5,-54 88-9,89-123 13,-88 124-13,52-72 12,-34 1-7,34 0 1,-52 35-5,35-35 11,-18 35-7,18-53 3,-35 71-7,35-71 8,-36 53-6,1-17 7,-18 34-10,17-34 10,-17 52-5,0-35 4,0 18-8,0-18 9,-35 0 8,0 18-19,-18-18 10,0 18-4,0-18 4,36 35-8,-54-17 12,71 17 2</inkml:trace>
    </iact:actionData>
  </iact:action>
  <iact:action type="add" startTime="18623">
    <iact:property name="dataType"/>
    <iact:actionData xml:id="d1">
      <inkml:trace xmlns:inkml="http://www.w3.org/2003/InkML" xml:id="stk1" contextRef="#ctx0" brushRef="#br0">19173 6597 0,'0'-18'297,"-17"18"-295,-230-88 10,212 88-3,-283-70 4,265 52-11,-247-17 10,124-1-5,-53 36 5,88-17-3,-54 17 4,107 0-9,18-18 8,-1 18-4,1 0 4,34 0-10,-34 0 13,17 0 6,35 0-20,-70 0 10,53 0-1,-89 0 6,107 0-14,-36 0 6,-18 0 7,36 0-13,-36 0 9,36 0 0,0 0 0,0 0 7,-1 18-1,19-18-14,-19 17 10,1 1-5,-53 35 3,53-35-5,-54 34 4,54-34-1,-18 35 2,0-35-5,0 35 8,36-36-10,-36 19 10,53-19-7,-53 36 6,35-35-11,-17-1 10,17 1 8,18 0-16,-17-1 8,-1-17-4,18 18 8,-18 0-4,18-1 12,-35 1-11,35-1 0,-17 1 17,-1 0-11,18-1-8,-18 1 0,18 17 2,-17-35-8,17 18 3,-18 17 5,18-17 2,-18 17 2,18 0-13,-17-17 8,17 0-2,0 17 0,0-17-1,0 34 3,0 1 5,0-17 1,0-19-14,0 1 8,0 0-4,0 17 4,0 0 5,0-17-10,17 17 5,-17-17-8,18 17 11,-18 0-8,35 36 6,18 17 1,-53-70-5,35 17 1,1 18-6,17 0 14,-18-18-15,18 53 8,-18-70-1,53 70 2,-35-53-9,88 36 8,-70-36-3,88 36 5,-142-36-8,230 36 5,-212-54-1,212 54 2,-194-54-5,124 19 4,-71-36 0,88 35 1,-106-35-4,35 18 2,71-1 2,-106 1-6,89 0 6,-124-18-3,141 17 1,-18-17 2,-141 0-3,124 0 6,-124 0-11,124 0 10,-123 0-6,69 0 4,1 0-5,35-17 5,-70-1-4,176 0 9,-177 18-7,-52 0-5,88-35 7,-71 35-3,18 0 7,-18-18-14,18 1 11,-18-1-3,18 0 3,-17 1-7,52-1 6,-53 18-3,36-18 4,-54 1-6,72-1 5,-72 18-2,54-17 1,-54-1-5,54 0 6,-53 1-3,17-1 4,0-17-7,18 17 12,-35-17-15,52 0 10,-52-18-5,35 17 7,-18 1-12,18-35 12,-18 34-8,-17 19 8,-18-1-11,35 0 8,-35 1 10,0-1-3,18 18-13,-1-35 8,1 17-9,-18-17 7,18 17-2,-1-35 2,-17 18-7,18-36 10,0 54-5,-1-36 3,-17 35-11,0-17 15,0 17-12,0 1 8,0-1-4,0 0 20,0 1 4,0-1-6,0 1-3,0-1 4,0 0-3,0 1 65,0-1-85,0-35 8,-35-35 10,35 35-8,-18 18-6,1-18 6,17 35-12,-18 0 10,0 1-4,18-1 45,-35 1-42,-35-19 9,52 36-11,-53-70 2,1 52-5,-1-52 4,18 52-2,-17-17 3,52 17-6,-17 0 6,17 18-2,1 0 4,-1 0 0,18-17 5,-18 17-11,-17-18 8,-18 18 2,18 0-13,-36-18 9,-17 18-6,0-17 8,-18-1-14,0 18 17,18 0-16,-53 0 11,70 0-5,-70 0 7,124 0-12,-142 0 9,124 0-6,-106 0 5,123 0-3,-53 0 2,18 0-4,1-17 9,16 17-13,1 0 10,0 0 10,17 0-20,-35-18 10,35 18-4,-17 0 4,18 0-6,-54 0 6,36 0-5,-71 0 4,35 0 9,36 0-17,-18 0 9,36 0-4,-36-18 4,35 18 7,0-17 211,1 17-190,-1-36-29,18 19 10,-18 17-17,1 0 439,-1 0-433,-88 0 3,71 0-6,-53 0 3,70 0-6,-17 17 8,17 1-3,-17 0 2,0-1 1,-1 19 1,19-19-4,-18 36 3,-1-18-3,-17 1 1,36-19-6,-19 19 8,19-36-2,-1 0 1,0 0 28,1 0-28,-1-18-3,1 0 6,-1 1-9,-17-1 6,17 0-5,0 18 7,18-17-10,-17-1 11,-1 18 20</inkml:trace>
    </iact:actionData>
  </iact:action>
  <iact:action type="add" startTime="24383">
    <iact:property name="dataType"/>
    <iact:actionData xml:id="d2">
      <inkml:trace xmlns:inkml="http://www.w3.org/2003/InkML" xml:id="stk2" contextRef="#ctx0" brushRef="#br0">5539 6421 0,'-18'0'48,"0"0"-39,-17 0 4,17 0-11,-17 0 9,18 0-3,-54 17 4,36-17 5,17 18-10,0-18 7,1 0 0,-1 0-3,18 17-2,-18-17 3,1 18 0,-1-18 17,18 18-16,-17-1 20,-1 19-22,0-19-3,1 36 3,-1-35-8,0 52 9,18-34-4,-17-1 4,-1 0-8,18 18 8,0-18-3,0 18 3,-18 0 5,18 0 4,0-35-20,0 17 11,18 0-2,17 54 2,-17-54-10,53 35 12,-36 1-5,71 0 2,-53-54-10,0 36 11,-1-35 3,-16-1-11,17-17 8,-18 0-4,35 0 2,-52 0-5,70-53 6,-52 36-3,105-71 6,-88 70-12,88-70 14,-106 70-12,53-35 10,-53 36-5,18-1 0,-35-17 7,0-1 7,-1 19-21,1-36 11,-18 18-7,18-54 8,-1 72-10,-17-107 6,0 107-2,0-124 4,-17 123-8,-19-53 10,19 18-8,-36-17 7,17 52-10,1-35 11,0 36-8,-18-36 9,35 53-13,-17-18 14,35 0-12</inkml:trace>
    </iact:actionData>
  </iact:action>
  <iact:action type="add" startTime="26935">
    <iact:property name="dataType"/>
    <iact:actionData xml:id="d3">
      <inkml:trace xmlns:inkml="http://www.w3.org/2003/InkML" xml:id="stk3" contextRef="#ctx0" brushRef="#br0">9684 6191 0,'-18'0'77,"18"18"-74,-53 17 10,36-17-3,-72 17-1,72-17-4,-89 35 5,106-36-1,-53 19 3,18-1-6,-18 0 5,35 0-3,-35 18 3,36-35-3,-36 70 0,35-35 5,0-18-7,1 18 6,17 0-4,-18 0 3,0-18-9,18 36 11,0-53-6,0 52 4,-17-52-5,17 52 5,0-52-4,35 88 6,-35-89-9,53 54 9,-53-36-4,71 53 1,-36-35 0,18 18 2,-18-53-9,53 34 10,-52-34-5,52 0 2,-35-1-6,70-17 11,-88 0-8,159-17 3,-141-1-5,194-105 7,-176 87-3,105-69 3,-70 34-8,18-53 6,-36 72-1,0-19 4,-70 36-10,17-18 8,-35 35-1,17-17 2,1 0-10,0 17 9,-18 0 0,17-35 2,1 36-8,-18-18 7,0-18 3,0 17-6,0-34 3,0 17-8,-18-35 8,-17-1-5,-35-16 8,34 69-14,-17-34 15,18 35-12,-35-18 11,34 35 0,19 18-8,-19-35 7,1 35-1,17 0 8,1 0-17,-1 0 12,-17-18-11,0 18 5,-1 0-2,-34 0 5,17 0-8,-35 0 6,70 0-3,-88 18 7,71-18-14,-18 17 13,18 1 4,-1 0-14,19-18 9,-19 17-6,36 1 6,-17-18-8</inkml:trace>
    </iact:actionData>
  </iact:action>
  <iact:action type="add" startTime="31030">
    <iact:property name="dataType"/>
    <iact:actionData xml:id="d4">
      <inkml:trace xmlns:inkml="http://www.w3.org/2003/InkML" xml:id="stk4" contextRef="#ctx0" brushRef="#br0">19632 10248 0,'-18'0'139,"1"0"-134,-54-17 9,54 17-11,-72-18 8,19 0-2,-54-17 4,54 17-12,-89-17 13,71 17-7,-89-17 5,54 0-6,-36 0 7,36 17-9,-18-17 10,88 35-12,-71-18 12,107 0-8,-160-17 8,160 35-6,-89 0 4,71 0-9,-71 0 12,35 0-9,-17 0 5,35 0-6,-35 0 8,35 0-7,-18 0 5,36 0-6,-35 0 8,17 0-3,-36 0-2,72 0 0,-107 35 1,-17 1 5,124-19-12,-142 36 11,124-53-6,-107 53 6,107-35-7,0-1-2,-53 36 12,35-35-12,-18 35 8,36-35-3,-18 17 2,18 0-5,-18 0 7,18 1 6,-1-19-9,19 19-6,-19-1 17,1 18-16,0 0 7,0-18-5,-1 18 5,1 0-9,17 0 10,1-36-6,-1 19 5,18-1-8,-18 0 9,18-17-6,0 35 7,0-36-5,0 36 1,0-35-6,0 17 7,0 0-3,18 54 5,17-36-9,18 35 9,-17-35-4,34 35 0,-35-53-2,36 71 4,17-53-5,18 35 8,-53-53-11,141 89 9,-159-106-2,212 87 3,-212-105-12,142 71 11,-36-18-2,88 35 1,-88-35-7,177 35 9,-159-53-7,193 54 8,-158-36-5,141-1-1,-176 1-2,106-35 5,-54 0-1,-122-18-4,52 0 8,-53 0-10,53 0 7,-123 0 0,123-18-2,-106-17-6,124-18 13,-124 18-11,106-36 7,-35 18-6,70-35 6,-70 17-8,53 1 8,-88 17-3,34-18 3,-4126 36-5,8166-18 2,-4110 18-2,-17-18 5,-1 53-8,19-71 8,-19 54-4,19-71 5,-36 70-9,35-70 7,0 17 1,18-52-3,-35 70-6,17-88 9,-35 70-2,53-88 4,-53 89-12,35-71 15,-35 88-13,0-18 6,0 36-3,0-36 5,0 54 3,0-1-2,0 0-1,0 1 0,0-1 8,0-17-16,-17 0 10,17 17-8,-36-17 6,36 17-8,-17-17 10,-1 35-7,0 0 5,18-18-7,-35 18 6,0-35 10,17 35-13,-17 0 2,0-18-5,-89 18 6,54-17-1,-124-1 3,53 0-9,-71-17 5,71 17 0,105 1-2,-122-1 7,-19-17-2,142 17-8,-88 1 7,105 17 0,-70-18-3,70 18-2,-52 0 9,34 0-11,-17 0 9,18 0-5,-18 0 5,0 0-9,-53 0 8,53 0-7,-35-18 10,18 18-13,-18-17 11,35 17-5,-53 0 4,88 0-10,-70 0 12,70 0-7,-17 0 5,17 0 4,1 0 9,-1 0-14,0 0-3,-17 0 4,18 0-9,-19 0 14,19 0-8,-19 17-2</inkml:trace>
    </iact:actionData>
  </iact:action>
  <iact:action type="add" startTime="36739">
    <iact:property name="dataType"/>
    <iact:actionData xml:id="d5">
      <inkml:trace xmlns:inkml="http://www.w3.org/2003/InkML" xml:id="stk5" contextRef="#ctx0" brushRef="#br0">3157 11483 0,'-17'0'408,"-1"18"-404,-17 34 3,17 1 8,1-53-13,17 53 12,-18-35-8,0 0 8,18-1 3,0 1-9,0 0 12,-17-1-15,17 18 8,0-17-7,0 106 5,0-89-3,35 159 3,-17-141-8,52 141 10,-17-88-5,88 88 2,-53-89-3,71 72 5,-71-107-7,36 36 8,-36-88-8,35 17 8,-87-35-5,52 0 2,-70 0-3,70 0 5,-71 0-6,72 0 6,-72 0-6,18-17 7,-17 17-8,35-18 8,-35 18-8,-1 0 7,1-18-7,0 1 8,-1 17-6,1-36 5,-1 19-8,1-36 8,0 53-4,-18-35 3,17-1-5,1 19 4,-18-1-2,0 0 8,0 1 232,0-36-225,0 35-20,0-52 10,0 17-5,0-36 2,0 1-6,0-18 13,0 53-11,0-35 10,0 53-15,0 0 6,0 17 51,0-52-48,0 52-4,-18-70 5,18 70-4,-53-88 6,53 89-10,-52-54 9,52 36-4,-36 0 6,19 17-12,-19-17 12,19 17 8,-19 0 118,1-17-132,-18 17 6,18-17-11,-71 0 9,89 35-5,-89-35 11,70 17-15,19 18 4,-36-18 7,18 1-10,-1 17 7,19-18-1,-1 18 2,0 0-9,1 0 21,-1 0 34,0 0-38,1 0 7,-1 0-16,1 0-9,-1 0 12,0 0 5,1 0-14,-1 0 11,-17 0-6,17 0 3,-17 0 0,17 0-10,0 18 11,1-1-8,-1-17 138,-17 18-132,17-18 169,1 0-173,-1 0 4,-17 18 4,17-18 2,0 0-14,1 0 18,17 17 13</inkml:trace>
    </iact:actionData>
  </iact:action>
  <iact:action type="add" startTime="66364">
    <iact:property name="dataType"/>
    <iact:actionData xml:id="d6">
      <inkml:trace xmlns:inkml="http://www.w3.org/2003/InkML" xml:id="stk6" contextRef="#ctx0" brushRef="#br0">9878 13212 0,'-18'0'120,"-17"0"19,0 0-136,-18 17 9,17 1-8,-105 35 7,124-36-4,-124 36 5,123-53-5,-53 18 5,54-18-9,-19 18 10,19-18-2,-1 0 5,18 17 52,-17-17-66,-19 53 11,19-35-6,-36 35 3,53-36-3,-18 19 5,0-1-6,1 0 7,17-17-9,0 35 8,0-18-4,0 0 3,0 1 0,0 16-2,0-34-1,17 88 0,-17-88 2,53 123 2,-35-106-8,0 53 7,-1-70-5,19 70 9,-19-70-14,18 17 12,-35-17-3,18-18 25,53 52 13,-36-52-43,35 36 5,1-19 0,52 54-1,-34-36 1,52 18 2,-18-18-5,36 1 1,-88-19 2,34 1 2,-69-18-7,17 0 5,0-18 8,-36 18-13,36-53 8,-18 0 6,1 36-15,52-54 10,-71 36-9,54-18 7,-53 18-6,17 0 8,0-1-8,0-17 5,1 36-5,-19-54 13,19 54-18,-19-36 10,-17 35-4,36-70 9,-36 70-15,0-52 11,0 52-3,0-53 1,0 36-6,0-35 9,0 17-6,-18 0 6,18 17-9,-18 1 8,1 17-4,17-17 5,-18 35-10,0-35 10,1 17 7,-1 18-18,0-17 13,-17-19-9,-18 36 4,36-17-4,-54-19 10,18 36-14,-17-17 12,34-1-8,-17-17 10,36 35-14,-18 0 11,17 0 6,0-18-16,1 18 10,-1 0 20,0 0-21,1 0-3,-1 0-5,-53-17 10,36 17-8,-35-18 8,34 18-7,1-18 3,0 18 0,0 0-3,17 0 5,0 0 7,1 0-17,-1 0 30,0 0-15,1 0 6,-1 0-5,0 0-15,1 0 8,-1 0 11,0 0-21,1 0 49,-1 0-19,1 0-15,-1 0 6,0 0 32,1 0-34,-1 0-12,0 0 5,1 0-1,-19 0-1,19 0 0,-1 0 0,-17 0-1,17 0-6,1 0 11,-19 18-11,19-18 12,-1 0 4,0 0 4,1 18-19,-1-18 11,1 0 10,-1 0-24,0 0 11,1 17 6,-1-17 1,0 18-4,1-18 16,-1 0 288</inkml:trace>
    </iact:actionData>
  </iact:action>
  <iact:action type="add" startTime="79132">
    <iact:property name="dataType"/>
    <iact:actionData xml:id="d7">
      <inkml:trace xmlns:inkml="http://www.w3.org/2003/InkML" xml:id="stk7" contextRef="#ctx0" brushRef="#br0">13600 12912 0,'-71'35'5,"36"-17"0,-53-1 9,70-17-11,-53 53 8,54-53-3,-19 35 5,19-17-8,-54 70 8,36-17-6,-53 123 3,53-53 1,-71 141-1,70-123-7,-34 141 10,52-124-6,18 53 6,0-87-10,18 34 10,-1-158-3,107 123-1,-89-124-2,106 19 2,0-36 2,142 0 0,-54 0-7,230-124 8,-212 36-5,299-141 4,-316 88-7,193-142 9,-264 178-5,-1-107 6,-87 106-9,-18-17 10,-53 105-13,35-123 10,-35 123-4,18-35 4,-1 36-7,-17-1 8,0-17 5,18 35-13,-18-18 7,0 0-5,0 1 9,0-1-13,0 0 6,0-34 2,0 34-7,-70-70 11,-19 0-9,-105-18 8,53 35-12,-70 1 9,140 52-3,-176 0 5,212 18-10,-71 0 10,71 0-5,17 0 3,-17 18-4</inkml:trace>
    </iact:actionData>
  </iact:action>
  <iact:action type="add" startTime="87383">
    <iact:property name="dataType"/>
    <iact:actionData xml:id="d8">
      <inkml:trace xmlns:inkml="http://www.w3.org/2003/InkML" xml:id="stk8" contextRef="#ctx0" brushRef="#br0">12823 15222 0,'-17'0'11,"-1"0"3,1 0 5,-19 0-4,19 0 5,-1 0-16,0 0 8,1 0-4,-19-17 5,19-1 5,-1 18-12,-17 0 6,0-18-7,-1 1 6,1 17-2,-36-18 2,36 18-7,-53-17 8,53 17-4,-53-36 3,70 36-3,-70-17 6,70 17-10,-35-18 8,36 18-4,-36 0 2,35 0-5,-17 0 6,17 0-1,0 0 6,1 0 17,-1 0-31,-17 0 9,17 0-2,-52 0 4,34 18-7,-87 17 3,105-35-1,-123 35 5,71 0-11,-54 18 10,36-35-4,-36 17 4,72-17-3,34-18 0,-70 35 3,70-35-10,-35 18 11,36-18-3,-1 17 1,0 1-9,-17-18 10,17 18-2,1-1 8,-1-17-6,0 18-6,1-18 7,-1 18-6,-17-1 5,0 19 3,35-19-6,-18 19 1,0-36-5,1 35 6,-1-18 0,0 19-4,1 17 6,-1-18-8,0 0 8,18-17-10,0 35 10,0-18-6,-17 18 6,17-18-9,0 18 10,0-18-9,0-17 4,0 70 2,0-70-1,35 17 2,-17 18-9,17-18 11,0-17-8,18 53 7,-17-54-10,-1 18 11,-18 1-7,54-19-1,-36 36 9,1-35-13,34 35 16,-17-18-16,53 36 9,-71-36-1,89 53 2,-89-88-8,106 88 7,-88-52-1,88 17 2,-123-18-10,105 0 10,-70-35-4,53 35 4,-36-35-7,1 0 5,-18 0-1,0 0 2,-18 0-7,18 0 10,-18 0-8,18-35 7,-35 35-8,52-53 7,-52 53-3,35-53 1,-35 53-3,17-35 7,-18 35-11,19-18 8,-36 1-2,35-1 3,-17 0-5,17 18 2,0-17 12,-17-1-18,35-17 11,-36 35-6,54-35 1,-36 17-5,53-17 8,-70 17 2,53-17-12,-1-1 12,1 1-3,-18 18-4,-18-19 7,-17 19-11,17-1 9,0 0 7,-17-17 2,17 0-15,-17 17 3,52-35 0,-52 18-1,52-18 3,-52 18-6,17-18 6,-35 35 1,36-17-3,-36 0-5,35-1 8,-35 19-4,0-1 2,18-17-1,-1 17-5,-17-17 16,0 0-19,18-1 11,-18 19-5,0-36 8,0 35-13,-35-70 9,35 70-3,-18-35 5,0 18-9,1 0 9,-1-18-5,-17 18 5,17-1-9,0 1 6,1 0-2,-1 0 8,1 17-15,-1-35 12,0 53-4,1-35-1,-1 35-4,0-18 10,1 18-8,17-35 8,-18 35-8,0-18 9,-17 1-14,18 17 13,-1-18-7,-17 0 5,17 18-8,-17-35 8,-1 35-1,-16-18-3,-1-17 8,35 35-6,-35-35 0,18 17 9,17 18-13,0 0 6,1-18-5,-18 18 2,-1-17-1,-17 17 4,18 0-7,-35 0 7,34 0-5,-34 0 5,52 0-5,-17 0 5,17 0-8,-35 0 9,36 0 6,-19 0-15,1 17 8,17-17-4,-17 18 5,17 0-9,-17-18 9,18 0-7,-1 35 7,-17-35-8,17 18 8,0-18-4,-35 35 1,18 0 5,18-35-7,-19 18 3,19-18-2,-19 18 5,1 17-8,17-35-3,18 17 9,-17 1 0,-1-18 3,1 18 41,-19-1-32,36 1-19,0 0 3,-17 17 1,-1-35-1,-17 35 3,17-17-5,0-1 6,18 1 1</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47:06.679"/>
    </inkml:context>
    <inkml:brush xml:id="br0">
      <inkml:brushProperty name="width" value="0.05292" units="cm"/>
      <inkml:brushProperty name="height" value="0.05292" units="cm"/>
      <inkml:brushProperty name="color" value="#FF0000"/>
    </inkml:brush>
  </inkml:definitions>
  <iact:action type="add" startTime="32451">
    <iact:property name="dataType"/>
    <iact:actionData xml:id="d0">
      <inkml:trace xmlns:inkml="http://www.w3.org/2003/InkML" xml:id="stk0" contextRef="#ctx0" brushRef="#br0">8114 8308 0,'-35'18'3,"17"-1"5,-17 1 4,17-1 2,-17 19-12,17 17 22,18-36-23,-17 71 9,17-35 1,0 36 1,0-19-9,0 71 9,17-35-4,36 35 4,0-17-8,53 70 6,-89-159-2,177 141 4,-176-140-6,264 69 4,-229-87-1,212 17 4,-71 1-4,123-36 2,-140-36-6,123-52 5,-142 0-1,36-35 3,-123 34-9,17-34 8,-53 52-2,-17-52 2,-18 88-5,0-89 6,0 106-4,0-140 5,0 140-12,-35-105 14,0 17-9,-36-53 6,36 71-8,-71-89 9,35 72-4,-35-54 5,18 71-13,-35-36 11,17 71-5,-53-70 4,124 123-3,-159-71 6,176 71-12,-158-17 11,158 17-6,-88 0 8,53 0-13,-70 53 12,35-1-7,-53 72 3,70-89-5,-17 36 6,53-18 0,-1-18 0,19 0 5,17-17 6,0 0 13,0-1-30</inkml:trace>
    </iact:actionData>
  </iact:action>
  <iact:action type="add" startTime="35370">
    <iact:property name="dataType"/>
    <iact:actionData xml:id="d1">
      <inkml:trace xmlns:inkml="http://www.w3.org/2003/InkML" xml:id="stk1" contextRef="#ctx0" brushRef="#br0">8572 11994 0,'-52'53'7,"16"-17"-3,-17 34 9,18-35-6,0 18 5,17-35-6,1 53 6,17-54-5,0 18 4,0-17-3,0 17 6,0 1-9,17 17 5,1-18 10,-1 0-16,19 0 8,-19-17-4,36 35 4,-35-53-8,35 18 8,-18-1-5,36-17 8,-18 0-13,35-17 13,-53-1-9,124-35 5,-124 53-6,106-35 6,-105 17-4,34 1 7,-52-1-12,17 0 12,-17 18-6,-1-35 2,1 17-5,0 1 14,-18-19-17,17-17 8,1 18-2,-1-35 4,-17 34-6,0-87 4,0 105 0,0-123 0,0 106-4,-52-53 4,34 35-1,-17 0 4,17 35-9,0 1 8,1 17-6,-1 0 19,0 0 10,1 0-23,-1 0 2,1 0-4,-1 0 3,0 0-1,1 0-5,-1 0 5,0 35-8,-35-35 8,36 35-3,-36-17 4,18-1-10,17 1 12,0-18 4,1 0-10</inkml:trace>
    </iact:actionData>
  </iact:action>
  <iact:action type="add" startTime="36753">
    <iact:property name="dataType"/>
    <iact:actionData xml:id="d2">
      <inkml:trace xmlns:inkml="http://www.w3.org/2003/InkML" xml:id="stk2" contextRef="#ctx0" brushRef="#br0">8537 13688 0,'0'17'6,"0"1"8,-17 0 6,17-1-15,0 19 8,-18-19-7,18 19 11,0-19-15,0 18 14,0-17-13,0 35 9,0 0-3,0 0 2,0-36-6,0 54 4,0-53-1,70 88 5,-52-89-8,53 71 5,-1-52 1,54 17-1,-36-36-7,88 18 9,-52-35-3,35 0 5,-71 0-11,70-35 9,-105 0-5,18-36 6,-53 36-9,34-53 10,-52 70-9,36-52 8,-36 52-10,0-35 12,0 35-10,0-17 7,0 18-4,0-19 4,0 1-8,-36 0 7,36-1 0,-52-34 0,16 35-9,-34-54 12,34 72-6,-52-54 3,88 54-6,-88-36 6,70 35 9,-17 0-14,35 1 6,-35 17-6,17-18 6,1 0-8,-19 1 8,19-1 9,-1 1-17,0 17 10,1 0-10,-1 0 8,18-18-1,-53 18 1,36 0-7,-19 0 4,19 0 2,-36 0-2,0 0-5,-35 0 10,-1 18-8,-16 34 8,34-34-12,-52 35 12,70-35-8,-53 17 7,53-17-8,-35-1 5,70 1-2,-35-1 5,36-17-8,-1 18 5,0 0 2,18-1 88,0 1-83,0 0 2,0-1 9,0 1-20,0 0 22,0-1-21,0 1 4,0 0-1,0-1-5,0 1 4,0-1-1,0 19 7,18-19 6,0-17-3,-1 0 8,-17 18-1,18-18 18,-1 0 20,1 0-49,0 0 8,-1 0-13,1 18 1,0-18-3,-1 0 4,1 0-11,0 0 22,-18 17-17,17-17 133,1 0-109,-1 0-19,1 0-5,0 0 76,-1 0-67</inkml:trace>
    </iact:actionData>
  </iact:action>
  <iact:action type="add" startTime="44542">
    <iact:property name="dataType"/>
    <iact:actionData xml:id="d3">
      <inkml:trace xmlns:inkml="http://www.w3.org/2003/InkML" xml:id="stk3" contextRef="#ctx0" brushRef="#br0">9666 15822 0,'-18'0'96,"1"0"-91,-18 88 6,-1-35 0,-34 71-2,34-36-5,-16 35 10,34-52-6,-17 52 4,35-70-7,0 18 8,0-54-7,0 36 6,17-53 59,1 0-49,0 0-8,-1 0-8,18 0 6,-17 0-5,35 0 8,-35-17-11,17 17 6,-35-18 1,53 0-2,-36 18 0,1-17 0,17-1-1,-17 1 3,35-1-6,0 0 5,-36 18-2,19-17 5,-1-1-9,-17 18 9,-1-18-5,1 18 6,17-35-1,-17 35 0,0-18-7,-18 1-1,35 17 10,-35-18-8,17 1 3,-17-1-5,36-17 10,-19 17-11,1-17 10,0-1-7,-18 1 5,0 17-9,0-17 9,0 18-4,0-19 4,0 19 1,0-1-11,0-17 18,0 17-15,-18 0 14,18 1-7,-18 17-5,18-18 2,-17 18 1,17-35 0,0 17-4,-36-17 5,1-18 13,18 53-19,-19-35 7,19 0-10,-36-1 12,35 19-4,-17-1 0,17 0 5</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14:38:16.887"/>
    </inkml:context>
    <inkml:brush xml:id="br0">
      <inkml:brushProperty name="width" value="0.05292" units="cm"/>
      <inkml:brushProperty name="height" value="0.05292" units="cm"/>
      <inkml:brushProperty name="color" value="#FF0000"/>
    </inkml:brush>
  </inkml:definitions>
  <iact:action type="add" startTime="28879">
    <iact:property name="dataType"/>
    <iact:actionData xml:id="d0">
      <inkml:trace xmlns:inkml="http://www.w3.org/2003/InkML" xml:id="stk0" contextRef="#ctx0" brushRef="#br0">7585 8414 0,'-18'17'221,"-88"1"-220,-105 17 8,52 1-1,-70 16 6,158-52-12,-176 53 11,229-35-6,-87 0 7,87-1-1,18 1 33,-35 0-32,35-1-6,-36 19 3,19-1-6,-36 18 4,18-18 0,-36 53 3,53-53-9,-70 18 10,71-17-6,-54 34 7,53-52-12,-35 35 13,36-18-10,-36 18 10,53-35-14,-35 52 12,17-35-5,-35 36 4,18 17-9,-18 18 10,35-53-6,-35 70 5,36-87-2,-19 52 1,19-35-8,17 0 10,-18-18-4,0 18 1,18-35-4,-17 34 9,17-34-11,0 17 9,0-17 7,0 0-14,0-1 8,17 19-3,-17-1-4,71 18 7,-36 0-11,71 35 10,-18-18-7,71 36 6,-35-35-8,122 52 9,-69-35-6,176 18 5,-283-70-4,495 122 4,-460-122-8,478 105 8,-478-106-4,266 53 5,-160-52-8,178 69 6,-178-69-2,142 52 1,-194-53-4,123 36 5,-123-36-4,105-17 6,-123-1-10,124 18 10,-106-35-4,105 18 2,-228 0-6,193-1 5,-176-17-3,317 18 6,-317-18-9,353 18 8,-336-18-3,195 35 1,-106-35 0,70 0 2,-70 0-8,-1 0 9,-52-18-7,35 1 6,-70-1-6,-18 0 4,-18 1-1,18-1 2,-35 0-7,17 1 8,0 17-2,18-35 0,-53 17-4,71 0 6,-54 1-5,36-36 6,-17 53-9,52-53 9,-53 18-7,71-36 5,-36 18-4,54-17 7,-54 17-9,54-36 5,-36 36 0,18-35 0,-71 53-6,53-36 10,-52 36-8,34-53 6,-52 53-8,70-71 9,-70 88-5,52-105 4,-52 105-8,53-123 9,-36 53 5,-18 35-14,19-35 9,-36 35-4,17-18 3,-17 54-8,18-54 7,-18 36-2,0-18 2,0 18-3,0-18 9,0 35-16,0-53 8,0 54-2,0-54 5,0 54-6,-18-54 6,1 53-4,17-17 4,0-18-8,-36 0 8,19 18-5,-18-18 5,17 18-4,-17 0 1,-18-18 4,17 17-11,-69-52 12,69 71-6,-87-72 3,88 89-7,-159-88 9,158 71-4,-140-54 2,70 53-6,-53-35 4,53 18 2,-35 0-1,36 17-5,52 1 5,-18-19 0,-52 1 1,34 35-5,-34-18 4,70-17 0,-88 17 0,106 1 0,-124-1 1,124 18-6,-159-35 6,35 17-4,124 18 1,-142-17 5,142 17-11,-177 0 12,159 0-8,-194 0 6,194 0-4,-123 0 4,35 0-8,-159 17 9,159-17-6,-141 0 5,105 0-6,-87 0 5,123 0-1,-71 18 0,88 0-3,-34-18 1,87 0 1,-35 0 4,18 0 2,18 0 5,52 0-14,-70 0 5,52 0-4,-69 0 6,34 0-11,-88-18 10,36 18-2,-89 0 0,71 0-2,0 0 3,-71 0-1,177 0-1,-159 0-2,176 0 2,-87 18 2,87-18-8,-17 0 10,-1 0-4,19 0 1,-1 0 15,0 0-12,18 17-7,-17-17 6,-1 18-6,-17-18 4,0 0-1,-18 17 4,0-17-11,-18 18 10,-35 0 8,89-18-14,-71 0 6,70 0-4,-17 0 2,17 0-6,0 0 10,1 0-4,-1 0 34,0 0-40,1 0 12,-36-18 2,35 18-11,-52 0 5,52 0-6,-70 0 3,70 0 1,-35 0 1,18 0-8,0 0 9,17 0-4,0 0 4,1 0-8,-1 0 8,1 0 13,-1 0-14,0 0-3,-17 0 4,0 0-8,-36 0 9,36 0-4,-71 0 2,88 0-3,-70 0 4,53 0-4,-18 0 0,18 0 0,-18 0 4,0 0-7,-18 0 6,36 0-4,-35 0 7,34 0-12,19 0 10,-1 0-4,0 0 118,1 0-109,-1 0-14,-17 0 11,17 18 5</inkml:trace>
    </iact:actionData>
  </iact:action>
  <iact:action type="add" startTime="58565">
    <iact:property name="dataType"/>
    <iact:actionData xml:id="d1">
      <inkml:trace xmlns:inkml="http://www.w3.org/2003/InkML" xml:id="stk1" contextRef="#ctx0" brushRef="#br0">7938 12241 0,'-36'0'271,"-123"0"-260,36 0-4,-71-17 6,88 17-8,-35 0 5,53-18-2,0 18 4,70-18-5,-35 18 3,35 0-1,1 0 3,-1 0 0,-17 0 11,-36 36-4,54-19-14,-89 54 7,88-36-1,-35 18 1,18-18-9,-18 18 7,35-35-1,1 17 3,-1-35-8,1 18 8,17 0-2,-18-18 15,18 17-17,0 1 4,-18-1 3,18 1-7,0 0 4,0 17 5,0-17 2,0-1-11,0 1 6,0 0-9,0-1 7,0 1-3,18 17 0,0 0 8,-1-17-9,18 17 5,-17-17-11,17 35 11,-17-35-5,70 34 2,-70-52-6,70 71 8,-70-53-1,70 52-1,0-52-6,36 70 7,-19-70-2,72 70 3,-36-53-7,71 36 6,-54-1-2,142-17 3,-106 18-4,177-18 4,-160 17-9,230-17 9,-194-18-3,141 1 2,-282-19-7,511 71 8,-546-88-5,493 18 7,-475 0-10,228 17 6,-158-35-2,141 18 7,-142-1-14,142-17 12,-159 0-6,89 18 5,-107-18-6,54 18 4,-54-18-1,71 0 4,-88 0-11,141 0 15,-194 0-14,282 0 9,-282 0-4,317 17 7,-299 1-12,387-18 8,-405 18-4,230-18 5,-125 17-8,89-17 9,-106 0-6,71 18 6,-124-18-8,53 0 6,-88-18-3,53-17 3,-53 17-6,53-17 6,-53 17-3,53-35 5,-89 36-7,142-36 3,-141 53-1,123-71 4,-141 54-4,123-36 4,-105 35-8,88-35 9,-53 18-5,70-36 4,-52 36-5,-1-36 3,1 36-3,35-53 5,-18 35-8,18-17 8,-53 17-2,52-36 2,-52 54-10,35-53 9,-70 70-4,53-87 5,-36 87-8,36-88 9,-71 88-5,35-52 4,-18 17-8,19-18 9,-19 36-4,19-18 3,-36 18-4,17-18 4,-17 18-10,0-1 12,0 19-6,0-1 2,0 0 8,0 1 0,0-1-14,-53 1 8,18-1-2,-71-17 2,89 17-10,-125-17 13,54 17-8,-88-17 5,35 0-8,-71-1 8,53 19-4,18-19 3,18 19-5,-54-1 8,54 0-11,-71-34 9,53 34-1,-71 18-2,159 0-5,-247-35 10,247 35-8,-211-18 7,211 0-10,-123 18 10,140 0-3,-140 0 3,88 0-12,-89 0 12,89 0-7,-71 0 9,89 0-13,-107 0 11,107 0-5,-54 0 6,54 0-12,-36 0 9,18 0-2,-18 0 3,71 0-6,-195 0 7,195 18-9,-282-18 10,246 0-6,-229 18 1,141-18-4,-123 0 6,141 0-2,-71 0 3,124 0-9,0 0 9,17 0-4,-87 0 7,70 0-14,-89 0 14,89 0-6,-106 0 1,141 0-8,-194 17 12,194-17-8,-176 0 9,194 0-12,-212 0 9,211 0-6,-122 0 6,34 0-4,-70 0 6,53 0-10,-71 0 8,89 0-5,-71 0 7,88 0-13,-70 0 11,87 0-1,-52 0 0,71 0-7,-18 0 7,70 0-3,-88 0 4,18 0 3,35 0 5,0 0-14,-18 0 5,36 0-4,-35 0 7,17 0-10,-18 0 10,18 0-9,-17 18 10,17-18-11,-35 0 11,35 0-14,-53 18 13,71-1-6,-89 1 4,106-1-10,-140 1 10,140 0-2,-158 35 2,140-36-7,-69 19 6,34-1-3,-17 0 4,17 0-8,18-17 6,36 0-3,-36-1 6,35-17-9,1 0 10,-1 0-8,-17 18 6,17-18-8,-17 35 13,17-35-7,-35 18-1,0-1 7,18 19 1,17-36 3,1 0 4,17 17-12</inkml:trace>
    </iact:actionData>
  </iact:action>
  <iact:action type="add" startTime="72436">
    <iact:property name="dataType"/>
    <iact:actionData xml:id="d2">
      <inkml:trace xmlns:inkml="http://www.w3.org/2003/InkML" xml:id="stk2" contextRef="#ctx0" brushRef="#br0">6562 13229 0,'-18'0'24,"0"0"-3,1 0-10,-1 0-8,0 0 31,1 0-24,-18 0 5,-1 18-10,-17-18 7,18 0-8,-18 0 10,18 0-8,-18 17 8,0 1-11,0 0 9,-17 17 7,52-35-12,-17 35 2,17-35-1,-17 18 7,17 0-13,-35 17 12,36 0-9,-19 18 9,19 0-12,-19 0 10,19-18-1,17 18-2,0-18 4,0 1-3,0-1 6,0-17 1,0 17-1,0-18-5,0 36-2,17-35-2,-17 35 4,18-18-3,17 18 2,-35-35-3,36 52 3,-19-34-3,1-1 6,17 0-10,-17 18 9,17-18-3,-17 1 3,17-1-7,-17 0 8,-1-35-8,36 53 11,-53-35-9,71 35 5,-54-53-10,54 53 10,-53-53-2,70 52-1,-53-34-2,53 17 5,89 18-3,-160-35-1,71 17-2,36 18 4,-36-35-2,88 52 4,-87-52-7,87 17 6,-70 1-2,88 16 1,-88-34-4,70 17 6,-123-17-4,212 17 4,-230-17-10,229 0 10,-228-1-2,211 1 2,-194-18-10,141 17 12,-53 1-5,88-18 1,-105 0-2,70 0 7,-89 0-14,37 0 12,-37 0-5,36 0 3,-52 0-7,52 0 9,-18 0-6,54-18 6,-142 18-10,247 0 10,-229 0-4,300 0 4,-283 0-11,354 0 10,-354 0 2,71-17-13,71 17 13,-88 0-6,34-18 4,-70 1-10,18 17 12,-70 0-6,17-18 5,-36 0-8,18 1 3,-17 17 0,0-18 8,-1 18-12,1-35 5,0 17-2,-18 0 5,17 1-5,1-18 2,-18 17 0,35-17 4,-35-1 7,18 19-17,-18-36 10,17 0-6,-17-35 5,0 70-8,0-88 8,0 89-5,0-107 5,0 106-8,-35-52 9,18 17-2,-1 0-3,0 0-4,-17 0 10,17 36-7,-17-36 4,0 17-6,-18 1 9,18 0-7,-36 0 4,18-1-5,-70-17 5,34 18-6,-34-18 9,88 36-7,-159-1 6,158 0-9,-228-17 6,211 35 1,-106-35-1,18 17-6,-71 0 10,89 1-6,-71-19 4,88 19-10,-35-1 12,35 1-6,-35-1 4,53 0-7,-71 1 6,53-1-5,-123-35 6,176 53-7,-265-53 6,266 36-3,-231-19 4,230 36-7,-158-17 6,70 17-2,-71-18 3,88 0-4,-34 18 4,52-17-6,-35 17 4,70-18-2,-52 18 3,52 0-7,-52-18 9,87 18-5,-69 0 3,52 0-7,-35 0 9,70-17-7,-141 17 13,124 0-17,-106 0 6,105 0 0,-87 0 4,52 0-9,-52 0 10,52 0-5,-34 0 4,52 0-8,-71 0 12,71 0-12,-17 0 9,34 0-5,-34 0 4,52 0-9,-52 0 9,52 0-4,-17 0 5,17 17-7,-35-17 3,36 18 11,-1-18-6,-17 0 10,35 18-21,-18-18 10,-17 0 5,17 0 6,0 0 2,1 17-19,-1-17 16,1 18-11,17 0 0,-18-18-6,0 0 1,18 17 3,-17-17-5,17 18 8,-18-18-5</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14:39:39.636"/>
    </inkml:context>
    <inkml:brush xml:id="br0">
      <inkml:brushProperty name="width" value="0.05292" units="cm"/>
      <inkml:brushProperty name="height" value="0.05292" units="cm"/>
      <inkml:brushProperty name="color" value="#FF0000"/>
    </inkml:brush>
  </inkml:definitions>
  <iact:action type="add" startTime="32671">
    <iact:property name="dataType"/>
    <iact:actionData xml:id="d0">
      <inkml:trace xmlns:inkml="http://www.w3.org/2003/InkML" xml:id="stk0" contextRef="#ctx0" brushRef="#br0">19879 7038 0,'-35'0'4,"17"18"6,-17-1 1,17 1-9,-17-1 12,35 1-8,-35 0 6,35-1-7,-18 1 10,18 0-11,0 17 8,0 35 7,0-52-12,0 70 7,0-35-13,0 53 11,0-35-4,0 52 3,18-35 1,17-35-3,-17-17-3,-1-1 6,1-35-6,-1 17 7,-17 1 0,18 0 1,0-18-2,17 17 1,0 1-6,71 17 5,-88-17-9,105 0 9,-52-18-2,88 17 0,-71 1-6,53-1 10,-71-17-8,54 0 6,-71 18-8,17-18 9,-52 0-4,17 0 1,-17 0-2,0 0 6,-1 0-11,1-18 10,-18 1-6,35-18 4,-17 17-5,-1-35 6,19 18-5,-1-53 5,-35 52-8,18-34 9,-18 34-7,0-17 6,17 18-8,-17-18 8,0 18-4,0-18 4,-17 18-7,17-18 9,-18 35-6,-35-52 3,53 34-8,-71-34 9,54 52-3,-54-70 2,54 88-4,-19-53 4,1 35-7,0-17 8,17 35-2,-52-35 3,52 17-11,-35 18 12,35 0-8,-34-17 7,-1-1-7,0 18 3,35 0-1,-53-18 5,54 18-6,-36 0 2,-18-17 2,18 17-7,-17 0 9,17 0-5,-35 0 4,52 0-6,1 0 4,18 0-3,-19 0 5,19 0 8,-1 17-3,0-17-1,18 18-9,-35 0 6,35-1-6,-18 1 3,1 0-3,-1 17 4,1-18-3,-1 19 6,18-19-12,-18 1 11,1 17-5,17-17 4,0 0-9,-18 17 10,0-18-4,1 1 1,17 0-6,0 17 8,-18 18 10,18-35-18,0 17 8,-18 0 7,18-17-13,0-1 5,0 1-4,0 17 4,0-17-7,0 0 10,0-1-7,0 19 5,0-19-2,0 1 1,0-1-9,0 19 12,36 17 5,-36-36-14,17 19 5,-17-19-2,18 19 4,0-1-6,17 18 5,-17-53-3,17 53 5,-35-36-7,35 19 3,0-19-1,-17 1 3,17-1-7,-17 1 10,0 0-7,17-1 6,35 1 6,-52-18-17,88 35 11,-88-35-4,140 18 4,-122-18-11,87 18 13,-17-18-8,0 0 5,-36 0-8,36 0 6,-71-18 1,18 0-1,-17 1-7,-19-19 11,1 36-8,-1-17 6,1-36-7,0 0 7,-1 35-5,19-105 6,-19 17 5,-17 53 0,0 35-15,0-35 13,0 36-12,0-36 8,0 18-4,0-36 4,0 36-8,-17-53 10,-1 52-7,-17-34 7,17 17-12,-17 0 11,35 35-5,-71-70 1,18 35 12,53 36-17,-35-19 8,17 19-8,-17-19 8,0 19 10,0-19-16,17 19 2,-17-1 6,17 1-10,-17 17 8,0 0-4,17-18 4,0 18-10,1 0 10,-19 0-4,1 0 4,-18 0-8,-17 18 8,17-18-2,-71 17 0,89 1 0,-36-1 2,18 1 2,36 0 6,-1-18-5,0 17-5,1 1 6,-1 0-5,1-18-3,-1 35 4,0-17-7,1 17 6,-19 0-2,19 0 2,-1 1-6,-17 17 7,35-18-4,-18 18 4,18-36-7,-17 36 5,17-35 2,0 17-4,0 18 4,-18-53-4,18 18-4,0 17 9,0-17-3,0 35 0,0-18-5,18 18 5,-18-18 0,17 18 1,-17-18-8,35 18 10,-17-17 0,0 16-6,17 1 8,-35-35-7,35 35 4,1-18 7,-36-17-14,35 17 8,-18-35-8,19 35 6,-1-17 8,-17 0-11,52-1 4,-52-17-8,52 18 8,-34-18-2,34 0 1,-52 18-8,141-18 9,-142 0-2,160 17 0,-160-17-6,124 0 10,-123 0-6,35 0 3,-18 0-5,-17 0 4,-18-17 58,0-1-48</inkml:trace>
    </iact:actionData>
  </iact:action>
  <iact:action type="add" startTime="36396">
    <iact:property name="dataType"/>
    <iact:actionData xml:id="d1">
      <inkml:trace xmlns:inkml="http://www.w3.org/2003/InkML" xml:id="stk1" contextRef="#ctx0" brushRef="#br0">21625 8326 0,'53'0'165,"-18"0"-161,71 0 3,18 0-3,105 0 8,-88 0-3,71 0 2,-89 0-6,36 0 7,-141 0-5,123 0 6,-71 0 5,-34-18-2,-1 0-8,-17 18 6,-1-17-10,54-19 9,-54 36-8,36-35 11,-35 17-15,35 1 12,-35-1-7,-1 18 5,1-17-5,-1-1 4,1 0-1,17-17 2,1-36 5,-19 54-5,36-54-1,-35 18 6,-1 36-7,1-54 1,-18 53 1,18-34 0,-1 34-6,1-35 8,-18 18-9,0-1 9,0 1-9,0 0 9,0 17-6,0-35 4,0 36-7,-18-54 10,1 71-6,-19-53 6,19 53-12,17-17 9,-18 17-4,1-18 6,-1 18-10,0-18 11,1 1-4,-36 17-1,0-18-4,-18-17 12,18 35-16,-35-36 12,18 36-5,-54-17 4,89-1-9,-159 1 12,159 17-8,-142-18 4,142 0-7,-124 1 7,124 17-3,-71 0 6,18 0-12,-18 0 10,53 0-1,-35 0-1,53 0-6,-36 0 8,18 0-2,-17 0 0,34 0-6,-17 0 8,36 0-1,-19 0 1,19 0-9,-18 0 12,-1 17 0,19-17-8,-19 18 5,19-18-8,-19 35 8,1-17-3,-35 17 3,34 0-6,-17-17 4,18 0 0,-18 17 0,36-17-6,-19 17 9,1-18-5,0 19 3,-1-19 4,19 1-7,-1 17 4,18-17-8,-17 17 8,17 1-4,-18-19 4,18 18-8,-18 1 12,18-19-12,0 19 9,0-19-5,0 19 4,0-1-6,0 0 4,0 18 0,18 0 0,-18-18-6,35 1 10,-35-19-6,18 36 4,17 0 2,0-18 6,-17 1-16,17-19 11,1 18-10,34-17 8,-17 0-7,88 17 5,-70-35-3,105 18 2,-105-18-3,17 0 5,-35 0-8,0 0 8,-18 0 9</inkml:trace>
    </iact:actionData>
  </iact:action>
  <iact:action type="add" startTime="80287">
    <iact:property name="dataType"/>
    <iact:actionData xml:id="d2">
      <inkml:trace xmlns:inkml="http://www.w3.org/2003/InkML" xml:id="stk2" contextRef="#ctx0" brushRef="#br0">19526 5997 0,'-17'0'151,"-36"0"-139,17 0-8,-16 0 10,16 0-8,1 0 8,17 0-6,-17 0 4,17 0 2,1 0 0,-1 18-1,0-18-1,-17 0 7,-18 17-5,36-17-4,-19 18 1,-17 0-7,18-1 11,18 1-9,-36-18 5,17 18-8,-17-1 11,0 1-8,18 0 6,0-1-8,0-17 10,-1 18-7,36 0 5,-17-18-1,-1 0-2,18 17 7,-18-17-2,18 35 16,-17-35-15,17 18-4,0 0-1,0-1 3,-18 1 0,18 0-2,0 17 6,0-17-4,-17-1-1,17 18-8,0-17 10,0 0-10,0-1 2,0 36 6,0-17-2,0-1 0,0 0-5,-18-17 6,18 17-2,0-17 5,0-1-13,0 1 45,123 17 212,-70-17-251,388 105 2,-388-105-1,476 105 5,-476-123-10,177 53 12,-125-35-9,37 0 7,-90-18-5,-16 17 3,-19-17 15,1 0 35,0 0-50,52 0-1,-35 0-7,54 0 9,-36 0-4,52 0 6,-52 0-12,36 0 11,-37 0-6,1 0 7,0 0-9,18 0 4,-36 0 1,53 0 0,-52-17-4,34 17 10,-52 0-12,70 0 9,-70 0-8,52-18 9,-35 18 2,-17 0-9,0-18 5,-1 18-8,36 0 7,-17 0-3,34-17 5,-17 17-8,35 0 7,-35 0-6,35 0 6,-17 0-4,52 0 0,-87 0 0,122 0 4,-122 0-8,158 0 9,-177 0-5,142 0 5,-124 0-7,71 0 8,-53-18-10,18 0 9,-18 18-8,35-35 10,-53 35-14,0-17 13,1 17-5,-19-36 0,19 36-2,-19 0 2,1-17 1,-1-1 15,-17 0-24,18 18 12,0-17-7,-1-1 12,1-17 1,0 0-3,-1 35-6,-17-18 2,18-17-3,0 17 0,-1-17-5,1 17 11,-1 0-10,1-17 7,-18 18-7,18-19 8,-18 19-3,17-1 1,-17 0 15,0 1 157,-35-1-172,17 0 4,1 18-13,-1-17 10,18-1-2,-35 0 1,17 18-6,1-17 6,-1 17 0,0 0-1,18-18-8,-17 1 10,-1 17 3,0 0-9,1-18 10,-18 0 4,17 18-13,0-17 5,-17 17-8,-18-18 8,18 0-2,-36 1 0,36 17-6,-53-18 8,52 18-3,-87-18 4,123 1-11,-123-1 10,70 18-4,-89-17 4,125 17-6,-107-18 6,89 18-6,-35-18 8,34 1-12,-17 17 12,36 0-8,-36 0 9,18 0-12,17 0 8,0 0-4,-17 0 7,0 0-6,-1 0 3,-16 0 5,34 0-8,-17 0 4,17 0-7,-17 0 6,17 0-4,-35-18 6,35 18-9,-34-18 7,34 18-4,-53 0 5,36-17-6,-71 17 7,71 0-7,-53 0 6,52 0-7,-34-18 6,35 18 0,-54 0-1,72 0-6,-54 0 7,36 0-3,-18 0 4,35 0-3,-17 0 2,18 0-7,-36 0 8,17 0-3,1 0 3,17 0-7,-17 0 5,18 0 0,-19 0 0,1 0 6,17 0-8,-17 0 4,0 0 2,-1 0-12,19 0 7,-71 0 4,70 0-8,-105 0 8,105 0-7,-70 0 4,17 0-2,-35 0 4,53 0-8,-35 0 9,53 0-6,-36 0 8,36 0-14,-18 0 12,18 0-5,0 0 4,-1 0-8,1 0 7,17 0-3,-17 0 6,0 0 0,17 0 10,1 0-12,-1 0 0,0 0 0,1 0 11,-1 0-12,0 18-4,-17-1 5,17-17-7,-17 0 5,18 0 0,-36 18 2,35 0-10,-35-18 12,35 17 5,1-17 324,-1 0-339</inkml:trace>
    </iact:actionData>
  </iact:action>
  <iact:action type="add" startTime="87168">
    <iact:property name="dataType"/>
    <iact:actionData xml:id="d3">
      <inkml:trace xmlns:inkml="http://www.w3.org/2003/InkML" xml:id="stk3" contextRef="#ctx0" brushRef="#br0">19544 11553 0,'-18'0'1,"1"-17"5,-19-1 7,19 1-7,-19-1 8,19-17-10,-18 35 8,-1-18-3,1-17 2,17 35-7,-17-18 7,17 0-2,-35 18 4,1-17 3,34-1-7,-53 1 1,1 17-6,-18-18 9,35 18-5,-36-35 2,37 35-6,-72-36 9,36 19-4,-53-1 2,35 0-8,-70 1 10,158 17-7,-229 0 8,212 0-7,-195-18 7,195 18-13,-177 0 16,160 0-13,-72 0 8,54 0-9,-72-18 9,72 18-4,-54-17 7,54 17-12,-36-18 7,35 18 0,-34-17 2,52 17-9,-36 0 10,37-18-4,-37 18 3,54-18-9,-88 1 8,-1 17 11,89 0-20,-71 0 10,36-18-4,-54 0 4,18 18-4,-17-17 4,52-1-8,-52 0 9,52 18-4,-52-17 1,70-1-6,-88 18 8,70 0-2,-70-17 2,106 17-9,-142 0 10,142 0-6,-124 0 6,142 0-12,-160 0 13,160 0-6,-72 0 4,1 17-8,18 18 8,17-17-5,-35 17 5,35-17-8,0 17 8,0-35-5,18 0 7,17 18-6,0 0 3,-17-18-7,17 17 8,18 1-4,-35-18 5,17 0-10,-17 35 9,0-17 8,0-1-16,-18 19 10,35-19-8,-53 36 7,54-17-10,-18-19 10,-1 36-4,1-18 1,17-17-4,-35 53 5,36-54-4,-18 36 5,17-35-4,-17 52 5,17-52-10,0 53 13,1-54-11,-1 18 6,18-17-6,0 17 8,0-17-6,-18 17 4,18-17-6,0 0 7,0-1-4,0 1 8,0-1-5,0 1 1,0 0 2,18-1-4,-18 1-2,53 35 5,-35-53-10,35 70 9,-18-52-4,35 35 4,-17-18-4,88 36 4,-35-18-8,53 17 10,0-17-7,52 53 5,-52-53-9,106 35 10,-89-35-6,71 35 6,-106-52-7,106 17 4,-194-36-3,282 54 5,-300-71-8,230 35 8,-230-35-4,124 35 4,-106-35-8,53 18 10,-36-18-8,54 18 6,-54-1-6,54-17 5,-1 18-3,54-18 5,-36 17-8,123 1 7,-87 0-8,123 17 10,-142-35-8,178 53 8,-266-53-10,459 18 7,-476-18-3,353 17 4,-353-17-5,158 0 3,-87 0-2,52-17 4,-87-1-9,34-35 9,-88 35-2,53-52 0,-70 52-4,35-35 6,-18 0-6,1-17 8,-1 17-7,18-35 5,-36 70-7,1-88 8,0 89-7,-1-72 5,1 72-6,0-71 6,-18 70-4,0-53 6,17 36-8,1-36 6,0 36-3,-18-35 4,0-1-6,0 1 4,0 34-3,0-34 6,0 34-8,0-34 5,0 52 0,0-35 2,-18 36-10,0-54 13,1 71-8,-36-70 4,53 52-1,-53-35 0,0 35-6,-35-35 9,35 36-4,-53-18 1,35 17-5,-52-17 7,52 35-5,-34-18 5,69 18-8,-52 0 8,53 0-3,-18 0 6,35 0-14,-52 0 11,-19 0 7,1 0-2,71 0-9,-89 0 6,53-18-13,-53 18 13,71 0-7,-18 0 5,35 0 7</inkml:trace>
    </iact:actionData>
  </iact:action>
  <iact:action type="add" startTime="96875">
    <iact:property name="dataType"/>
    <iact:actionData xml:id="d4">
      <inkml:trace xmlns:inkml="http://www.w3.org/2003/InkML" xml:id="stk4" contextRef="#ctx0" brushRef="#br0">16122 11448 0,'-124'0'3,"72"0"5,-107 0 6,124 0-12,-89 17 11,54-17-6,34 36 5,19-19-7,-1-17 6,18 18-2,-18 52 2,1-34-5,-1 87 5,18-35-2,-18 106 2,18-70-3,53 105 3,-53-176-3,124 265 1,-107-248-1,142 212 3,-124-246-6,54 69 9,-19-34-7,18-18 3,-17-18-4,52-35 4,-34 0 1,105-70-1,-36 17-7,195-106 11,-124 18-5,248-106 2,-283 123-9,70-52 13,-158 88-9,0-36 8,-88 107-12,-1-54 14,-17 54-12,0-19 11,0 1-9,-35-18 7,17 18-10,-70-53 10,18 35-5,-89-35 4,53 35-10,0 35 12,36-17-7,-54-18 4,89 35-7,0 0 10,17 18 6,0 0 74,-17 0-81,-18 18-5,18 0 3,0-1-8,-1 1 12,19-18-9,-19 18 170,19-18-173,-71 17 12,70-17-6,-141 18-1,142 0 0,-142-1 4,141-17-8,-35 18 12,36-18-15,-19 0 11</inkml:trace>
    </iact:actionData>
  </iact:action>
  <iact:action type="add" startTime="98716">
    <iact:property name="dataType"/>
    <iact:actionData xml:id="d5">
      <inkml:trace xmlns:inkml="http://www.w3.org/2003/InkML" xml:id="stk5" contextRef="#ctx0" brushRef="#br0">18962 11977 0,'0'-18'216,"-18"18"-204,-17-17-4,17-1-5,-35-17 8,18 35-3,-18-36 6,35 19-11,-70-1 10,53 0-7,-71-17 7,71 18-10,-36 17 10,54-18-3,-54 0 0,18 1 0,0-1 1,18 18-6,-18 0 9,18 0-10,-18 0 8,35 0-8,-35-18 7,36 18-3,-36 0 6,18 0 1,17 0-7,-17 36 5,-18-1 1,35-35-5,-17 53 2,35-36-5,-53 36 4,35-17-2,-52 34 4,52-35-9,-17 54 11,-1-54-4,19 35 1,-1-52-5,1 70 8,-1-52-10,18-1 8,0-18-4,-18 36 3,18-17-8,0-1 10,0 0 8,0-17-19,0 17 12,18-17-8,17 17 8,0 0-12,18 18 12,-17 0-7,105 35 9,-71-35-14,124 36 10,-52-19-6,104 36 7,-193-71-9,300 71 9,-300-88-5,176-1 4,-193-17-4,105 0 2,-124 0-5,54 0 7,-53-17-2,52-19 0,-52 1-5,35-18 5,-36 18-2,19-18 6,-19 35-12,1-17 12,0-18-5,-1 0-1,1 18-2,17-18 6,-35 35-5,0-70 4,0 71-5,18-72 4,-18 72 0,17-36 2,-17 18-8,0-18 11,0 17-11,0 19 9,0-1-6,0-17 4,0-1-5,0 1 4,0 18-1,0-19 4,-17-17-11,-19 18 10,-16-18 10,-19 18-8,53 17-5,-52-17 2,35 35-4,-36-35 4,18 17-3,-18 0 2,19 18-3,-19-17 3,36 17 0,-1 0-1,19 0 0,-18 0 2,17 0-7,0 0 9</inkml:trace>
    </iact:actionData>
  </iact:action>
  <iact:action type="add" startTime="121851">
    <iact:property name="dataType"/>
    <iact:actionData xml:id="d6">
      <inkml:trace xmlns:inkml="http://www.w3.org/2003/InkML" xml:id="stk6" contextRef="#ctx0" brushRef="#br0">20602 14305 0,'0'18'34,"0"35"15,36 141-42,-1-124 2,106 107 5,-18-72-11,318 160 7,-88-141-1,441 70 3,-283-106-8,512-18 7,-546-70-2,422 0 3,-493-17-9,211-124 10,-440 52-6,-54 1 6,-105 71-10,-18-54 11,0 53-8,-35-70 9,35 71-14,-124-107 13,106 106-5,-70-52 4,35 52-10,-53-52 12,71 17-10,-71-18 5,36 36-2,-54-53 3,36 52-5,-106-69 6,71 52-5,-195-35 6,124 35-10,-247-18 9,353 71-4,-476-35 4,458 35-8,-300 35 10,353-35-8,-106 53 8,106-53-10,-52 53 6,34-18 1,0 18-1,1-18-6,-71 36 6,53-18-1,-54 35 4,54-53-7,-88 53 7,105-52-10,-52 17 10,88-53-5,-54 53 3,54-53 5</inkml:trace>
    </iact:actionData>
  </iact:action>
  <iact:action type="add" startTime="123736">
    <iact:property name="dataType"/>
    <iact:actionData xml:id="d7">
      <inkml:trace xmlns:inkml="http://www.w3.org/2003/InkML" xml:id="stk7" contextRef="#ctx0" brushRef="#br0">564 14958 0,'-52'53'5,"34"-36"0,-35 36 7,35-17-4,-17 16 4,35-34-6,-18 53 4,18-36-1,-17 71 2,-1-89-6,18 89 9,0-18-8,0 18 6,0-18-7,35 36 6,18-18-3,0 17 3,0-70-5,53 53 6,-18-35-4,53 34 2,-17-52-4,123 0 5,-177-35-1,407 52 0,-407-70-6,442 53 8,-442-53-3,195 18 1,-159-18-2,52 0 6,-105 0-12,-17-18 12,-36 1-7,35-19 7,-35 1-13,35-18 11,-17 18-3,-1-53 4,-17 35-9,0-35 11,0 70-12,0-123 9,0 106-8,-70-89 8,52 89-2,-52-53 0,34 70-6,1-35 8,0 35-3,-18-34 2,0 34-7,-18-35 10,-17 18-3,-35-1-3,52 36 0,-70-35 6,35 35-12,-70-35 14,52 35-11,-105 0 6,176 0-7,-194 0 9,194 0-7,-141 35 8,177-35-10,-36 18 8,35 17-3,0-35 2</inkml:trace>
    </iact:actionData>
  </iact:action>
  <iact:action type="add" startTime="125370">
    <iact:property name="dataType"/>
    <iact:actionData xml:id="d8">
      <inkml:trace xmlns:inkml="http://www.w3.org/2003/InkML" xml:id="stk8" contextRef="#ctx0" brushRef="#br0">4480 15646 0,'0'0'0,"-17"35"6,-1 0 0,-17 1 9,-1-19-13,1 54 11,18-36-3,-19 18-3,36-35-2,-17 52 7,17-17-2,-18 18 1,0-54-7,18 124 10,0-105-6,0 105 1,0-124-3,0 54 4,36-18-1,-1 17 4,35-34-11,36 34 13,-18-34-9,159-19 8,-105-17-11,104 0 8,-69 0-3,52-70 4,-105-1-4,34-17 7,-140 53-14,70-124 10,-70 124-2,35-124 3,-53 141-9,0-158 9,0 158-3,0-70 4,0 35-11,-18-35 10,1 53-4,-1-18 6,0 35-12,1-17 11,-1 35-4,0-18 3,-17 0-9,17 18 19,1 0-8,-19 0-3,19 0 10</inkml:trace>
    </iact:actionData>
  </iact:action>
  <iact:action type="add" startTime="126390">
    <iact:property name="dataType"/>
    <iact:actionData xml:id="d9">
      <inkml:trace xmlns:inkml="http://www.w3.org/2003/InkML" xml:id="stk9" contextRef="#ctx0" brushRef="#br0">9084 15946 0,'-106'70'1,"71"-35"8,-36 54 2,36-54-8,-18 18 10,53-18-6,-53 18 5,53-18-5,-35 36 5,17-54-6,1 72 8,-1-89-12,18 105 9,0-34 9,0-53-12,0 52 5,0-52-10,53 17 12,0 0-8,53 36 4,0-36-8,105 1 11,-70-19-7,124 18 5,-106-35-4,105 0 2,-140-52-2,52-54 2,-70 35-5,17-70 7,-105 106-5,106-195 5,-89 195-7,35-124 8,-70 124-7,18-53 6,-18 0 5,0 17-11,-53-35 6,18 53-2,-71-70 0,18 70-4,-36-35 6,36 70-2,-35-17-1,70 17-5,-35 1 8,70 17-1,-17 0-2</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6T08:55:09.489"/>
    </inkml:context>
    <inkml:brush xml:id="br0">
      <inkml:brushProperty name="width" value="0.05292" units="cm"/>
      <inkml:brushProperty name="height" value="0.05292" units="cm"/>
      <inkml:brushProperty name="color" value="#FF0000"/>
    </inkml:brush>
  </inkml:definitions>
  <iact:action type="add" startTime="62379">
    <iact:property name="dataType"/>
    <iact:actionData xml:id="d0">
      <inkml:trace xmlns:inkml="http://www.w3.org/2003/InkML" xml:id="stk0" contextRef="#ctx0" brushRef="#br0">5486 12541 0,'-36'0'4,"1"-17"9,-18 17-10,-70 105 12,-18-34-8,17 35 7,-52 17-9,-142 142 7,177-142-7,-70 107 8,140-125-6,-53 37 6,107-107-8,-36 141 4,53-140 0,0 158 1,0-159-3,0 124 3,18-18-1,87 141 2,-52-106-6,106 159 9,-53-140-8,88 157 6,-53-140-8,159 194 8,-71-177-5,247 318 7,-352-459-12,670 565 16,-671-565-16,812 511 11,-776-493-4,546 88 2,-193-194-7,317 0 9,-353 0-5,406 0 1,-459 0-3,353 0 6,-370 0-3,406 0 1,-407 0-6,389 0 10,-653 0-6,741 0 4,-758 0-10,687 0 11,-688 0-6,371 0 5,-229 0-8,176-70 9,-212 35-4,124-89 4,-177 53-7,18-52 8,-88 35-13,53-71 13,-88 71-6,34-71 3,-69 106-8,52-158 10,-71 175-6,72-193 7,-72 211-11,1-123 8,-18 53 0,18-71 0,-18 71-8,0-124 8,-18 54-3,0-54 6,-17 71-10,17-53 6,-17 53 0,-18-71 3,36 142-11,-125-301 11,107 318-3,-177-282-2,177 282 1,-88-123 3,35 88-9,-36-71 9,36 88-2,-18-35 2,35 54-11,-34-54 13,52 70-4,-71-34 0,36 17-7,-71-71 9,124 107-4,-194-142 5,193 141-11,-263-158 13,263 158-9,-158-70 5,53 18-7,-106-36 10,88 71-5,-87-54 3,104 54-11,-157-18 13,140 18-5,-141 17 3,124-17-4,-107 35 4,230 0-10,-317 0 12,299 0-6,-352 0 4,353 0-10,-195 0 12,124 0-8,-106 0 6,71 0-6,-54 0 6,71 0-3,-70-18 3,88 18-11,-71 0 14,89 0-10,-89 0 10,159 0-10,-229 0 3,247 0 0,-142 0 5,125 0-6,-72 0 8,53 0-12,-52 0 10,70-17-8,-88 17 7,70 0-8,-87-18 10,34 18-7,-87-18 7,87 1-12,-105-1 11,176 18-6,-247-35 4,247 17-6,-282-35 7,282 53-6,-123-17 9,52 17-14,-88-36 14,89 36-8,-89-17 5,71-1-9,-70-17 9,87 17-5,-88-17 11,89 17-16,-36 1 13,106-1-13,-141 0 11,159 18-6,-159-17 6,159-1-11,-124 0 11,35 1-3,-52-19 2,17 19-8,1-18 6,52 35 1,0 0 0,71 0-6,-36 0 5,18 0-1,18 0 1,17 0-5,-35 35 6,18-35-1,-53 70 2,70-52-10,-70 17 10,53 18-4,-71 18 6,53-54-7,-18 54 6,36-53-9,-35 52 7,52-52-4,-17 35 7,-1-53-12,19 35 12,-1-35-4,1 35 0,-1-35-6,0 36 8,1-1 8,-1-35-18,18 18 11,-18-1-4,1 1 1</inkml:trace>
    </iact:actionData>
  </iact:action>
  <iact:action type="add" startTime="67814">
    <iact:property name="dataType"/>
    <iact:actionData xml:id="d1">
      <inkml:trace xmlns:inkml="http://www.w3.org/2003/InkML" xml:id="stk1" contextRef="#ctx0" brushRef="#br0">11130 13741 0,'-35'0'10,"17"0"-1,-70-36 4,53 36-12,-36-35 15,18 35-10,-35 0 5,35-18-8,-53 18 9,53-17-4,-17 17 4,35 0-8,-36-18 9,53 18-2,-17 0 0,17 0-8,1 0 12,-1 0-3,18-17-9,-17 17 6,-1 0 3,0 0-7,-17 0 8,0 0 7,-1 0-6,19 0-4,-18 35 2,-1-18-9,-17 19 8,18 17-3,-18-18 4,53-17-8,-53 35 9,18-36 3,35 1-12,-18 17 17,1-17-16,17 17 5,-18-17-2,18-1 2,0 1-3,-18 0 4,18 17 0,0-18-2,0 1-4,0 0 8,0-1-7,0 19 8,0-1-1,0-17-5,18-1 5,-18 19-11,18-36 10,-1 17-3,1 1 8,52 17 0,-34-17-12,52-1 4,-53 1-1,106 17 4,-88-35-6,212 71 3,-212-54 0,211 19 5,-193-19-11,211 36 8,-123-35-3,88 35 6,-141-36-11,123 19 8,-123-36-3,70 0 6,-105 0-12,70 0 12,-106 0-8,71 0 7,-88 0-11,158 0 11,-158 0-6,87-18 5,-69 18-8,105-18 13,-88 1-13,70-1 8,-70 18-5,35-17 7,-52-1-10,17-17 7,-36 35-3,36-36 6,0 1 0,-35 35-5,-1 0 3,1-18-8,0 1 8,17-1 7,0 18-15,0-35 8,-17 17-4,35 1 4,-18-1-4,18-17 0,-35-1 0,52 1 4,-34-18-4,52 18 5,-88 17-10,53-52 11,-18 52-8,-17-35 8,-1 53-12,1-35 10,-18 0-4,0 17 4,18 18-8,-18-35 8,0 17 68,-36 0-69,19 18-6,-19-17 8,19-1-5,-1 18 3,-17-17-1,17 17 4,1-36-1,-1 36-5,-35 0 3,18 0-7,-89-17 8,89 17-3,-177-36 2,159 36-6,-158-17 6,87-19-1,-52 19 1,70-19-8,-70-16 9,105 52-4,-70-36 8,70 19-15,-17-19 10,53 19-3,-36-1 6,54 18-12,-36-18 10,35 18-2,-17-35 2,0 35-7,17 0 7,0 0-5,-35 0 2,36 0 0,-54 0 3,18 0-7,-70 0 5,52 0-2,-105 18 5,52-18-10,-17 17 9,106-17-2,-88 0 0,87 0-4,-70 0 6,89 0-3,-36 0 1,35 0-6,-17 0 11,17 0-9,-17 0 5,17 18-7,-17 0 9,18-18-6,-36 0 6,35 0-6,-17 17 7,17-17-12,0 18 10,-17-18 7,18 0-6,-1 0 4,0 0 66,-17 0-69,17 0-6,-52 35 3,52-35-8,-17 18 8,17-18 144,-17 53-149,17-53 0,1 35-1,-19 18 7,1-18-8,0 1 11,17-1-9,1-17 6,17-1-9</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21:13.568"/>
    </inkml:context>
    <inkml:brush xml:id="br0">
      <inkml:brushProperty name="width" value="0.05292" units="cm"/>
      <inkml:brushProperty name="height" value="0.05292" units="cm"/>
      <inkml:brushProperty name="color" value="#FF0000"/>
    </inkml:brush>
  </inkml:definitions>
  <iact:action type="add" startTime="24213">
    <iact:property name="dataType"/>
    <iact:actionData xml:id="d0">
      <inkml:trace xmlns:inkml="http://www.w3.org/2003/InkML" xml:id="stk0" contextRef="#ctx0" brushRef="#br0">5838 5327 0,'-35'0'186,"-18"0"-180,-17-18 0,-107-17 7,89 17-8,-106-17 8,88 17-6,-52-34 4,122 52-6,-122-36 7,140 36-4,-88-17 4,88 17-5,-17-18 2,0 18 11,17 0-1,1 0-14,-1 0 7,0 0-5,-35 0 7,18 0-10,-35 0 8,34 0-7,-70 0 9,89 0-12,-124 0 13,123 0-7,-70 0 4,70 0-10,1 0 13,-19 18-9,19-18 6,-1 0-9,0 0 18,1 0-9,-1 17-10,0 19 21,-17-19-12,0 1-3,0-1 3,17 1-8,-17 17 10,-1 1 10,1-19-9,35 1-7,-35 17 7,17-35-12,-17 36 11,17-36-6,1 17 7,-1 1-12,0-18 13,18 17-9,-35-17 4,35 18-5,0 0 7,-18-18 1,18 17-5,-17-17 3,-1 36-2,1-19 6,-1 1-5,18 17 4,-18 0-13,1-17 11,17 0-5,0 35 5,-18-36-9,18 19 12,0-1-9,0 18 5,0-36-7,0 36 8,0-35-4,18 35 6,-18-36-8,53 36 3,-36-35 0,18 17 6,-17-17-11,35 35 6,-18-35-4,1 17 5,-19-35-3,36 35 6,-35-17-12,17 17 12,0-17-7,18 17 8,-35-17-14,52 17 11,-34-35-5,52 70 5,-53-52-8,36 35 11,-54-35-10,36 17 8,-17-17-10,17 17 10,-18-18-4,18 36 3,-36-53-6,36 36 5,0-19-4,18 19 4,-18-1-6,70 0 6,-17-17-2,88 35 2,-141-36-4,247 71 6,-230-70-7,213 0 6,-266-18-5,124 17 5,-123-17-8,70 18 9,-35-18-8,-18 0 7,1 0-8,-1 0 10,-17 0-7,-1 0 4,1-18-7,-1 1 8,19-1-2,-1 0 3,-17 1-10,35-36 10,-1 0 9,-34 53-20,17-35 8,-35 17-3,36-35 7,-1 53-7,-17-53 4,-1 36-3,1-19 1,-1 19 3,1-19-3,-18 19 6,0-1 4,18 18-5,-18-17 0,0-1-6,0 0 17,0 1-9,0-1 7,17 0-13,-17 1 8,0-19-2,0 19 4,0-1 4,18 0-10,-18 1 3,18-1 1,-18 1-15,0-1 9,17 0-2,-17-17 5,18 0-1,-18-1-7,35 19 11,-35-1-17,0 1 7,18-19 14,-18 1-5,18 35-11,-1-53 7,-17 18 6,0 17-16,18-17 9,-18 0-5,0 17 6,0 0-8,0 1 5,0-1 13,0 0-22,0 1 11,0-1 8,0 0 0,0 1-14,0-1 8,0-17-5,0 17 5,0 1-4,-18-1-5,1-17 12,-1-1-1,0 1-9,-17 18 5,0-19-8,-18-17 7,17 36-3,-69-54 3,69 36-4,-140-36 5,141 36-6,-142-53 5,142 88-5,-53-53 4,53 35-1,-36 1 4,53-1 3,1 18 168,-36 0-180,0 18 7,18-1-3,-36 19 6,36-36-12,0 0 13,35 17-10,-18-17 8,0 0-9,1 18 109,-19-18-104,-52 17 9,88 1-10,-70-18 3,52 0-7,0 18 10,-17-18-9,17 0 152,1 0-149,-19 0 4,19 0-8,-18 0 9,17 0 186,0 0-190,-70 0 1,0 0-5,-18 17 6,18-17-3,17 0 8,54 18-11,-19-18 2</inkml:trace>
    </iact:actionData>
  </iact:action>
  <iact:action type="add" startTime="37766">
    <iact:property name="dataType"/>
    <iact:actionData xml:id="d1">
      <inkml:trace xmlns:inkml="http://www.w3.org/2003/InkML" xml:id="stk1" contextRef="#ctx0" brushRef="#br0">3140 8326 0,'-18'0'250,"0"17"-238,18 36 6,-17-35-15,17-1 8,0 1-7,0 17 7,0 1 11,0-19-11,0 1 3,0 17-5,0-17 3,0-1 3,0 36-4,0-35-3,0 53 3,0-54-4,0 71 2,17-35-1,1 18 6,-18-36-12,18 36 11,-1-36-4,-17 0 0,0-17-3,0 17 8,0-17 4,0-1 8,0 1-11,18-18-5,-18 18 9,0 17 2,0-17-17,18 17 9,-1 0 5,1 0 0,-18-17-9,18 17 0,-1-35 3,-17 18-8,0 0 7,18-1-1,-1 1 7,1 0 359,0-1-357,-1-17 140,89-53-149,-53 18 9,-35 17-16,17 1 11,-35-1-7,18 18 6,-18-18-8,17 18 13,-17-17 33,18 17-39,0-18 10,-1 1-18,-17-1 9,18-17-7,0-18 6,-1 35-7,18-35 5,-17 18-1,0-18 2,-18 18-2,17-1 5,-17 1-13,0 0 12,18 35-5,-18-35 6,0 17-4,0 0 2,0 1 0,0-1 6,0 0-1,0-17 0,0 17-10,0 1 5,0-1-7,0-17 6,0 17 0,-18-17 1,18 17-9,-35-52 9,35 52 4,-18-17-13,1 17 8,17 1-1,0-1-5,-18 0 6,1 1-3,17-19 4,-18 36-8,0-17 6,1-19-2,-19 19 6,19-1-11,-1 1 11,0-1-9,-17 0 9,17 1 1,1 17-7,-36-18 5,0 0 2,35 18-7,-17 0 4,17 0-8,-34 0 11,34 0-11,-17 0 10,17 0-7,0 0 10,1 0 91,-1 18-96,0 17-5,-17 1 6,18-1 6,17-18-6,0 1-9,-18-18 3,18 18 4,-18-1 6,18 1 7,0 0 0,0-1-5,0 1 58,-17 0-68,17 17 2,0-18-7,0 36 11,0-35-10,0 35 7,0-18 10,0-17-12,0 0 588,0-1-580,0 1-5,0-1-2,0 1 9,0 0-8,0-1 40,0 1 191,17-18-238,-17 18 7,0-1 12,18-17-12,-18 18 323,0 0-331,18-18 4,-18 17-3,0 1 7,0-1-5,17 1 6,-17 0-9,18-1 10,-1 19 3,1-19-13,0 1 9,-18 0-5,17-1 5,1 1 4,0-18 1,-18 18-2,0-1 3,0 1-15,17-18 13,-17 17-13,18 1 9,-18 0-5,18-1 3,-18 1-6,17 0 6,-17-1 8,18 1-5,-18 0-11,0-1 18,17-17-16,1 18 5,-18-1 4,18-17-2,-18 18-3,17-18 0,-17 18 6,18-18 65,0 0 165</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6T07:51:44.975"/>
    </inkml:context>
    <inkml:brush xml:id="br0">
      <inkml:brushProperty name="width" value="0.05292" units="cm"/>
      <inkml:brushProperty name="height" value="0.05292" units="cm"/>
      <inkml:brushProperty name="color" value="#FF0000"/>
    </inkml:brush>
  </inkml:definitions>
  <iact:action type="add" startTime="37679">
    <iact:property name="dataType"/>
    <iact:actionData xml:id="d0">
      <inkml:trace xmlns:inkml="http://www.w3.org/2003/InkML" xml:id="stk0" contextRef="#ctx0" brushRef="#br0">16228 8855 0,'-335'53'7,"194"-18"-6,-18 53 11,88-17-5,1 35 5,34-18-7,-34 35 9,35-70-9,-36 71 8,36-54-9,-18 36 10,53-88-7,-53 70 7,35-53-13,-52 124 10,70-124-4,-18 141 6,18-123-6,0 89 2,18-19-2,52 71 8,1-53-9,70 53 4,-35-70-3,194 123 6,-71-124-11,335 124 12,-193-159-8,423 53 6,-618-123-4,882 17 4,-899-35-6,846-53 6,-899 36-6,459-142 8,-477 106-12,194-106 13,-194 89-8,18-54 5,-71 54-9,18-19 9,-35 37-4,35-37 5,-53 54-10,35-71 9,0 71-2,18-71-1,-35 71-2,70-106 4,-70 88-4,52-88 3,-52 105-1,17-87 3,1 52-8,-19-52 8,-17 52-4,0-70 4,-53 35-7,-70-70 9,-1 35-7,-193-88 3,140 105-5,-211-70 6,124 88-3,-301-52 4,442 140-8,-671-123 9,671 123-5,-548 0 3,583 18-7,-194 0 8,159 36-4,-89 17 6,106-18-11,-17 18 9,52-18-1,18 0-6,18-17 6,0 0 1,17-18-4,-17 0 10,17 0 2,0 0-17,-17 0 10,0 0-7,-36 0 6,54 0-6,-72 0 8,54 0-10,-18 0 10,18 0 5</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14:50:38.990"/>
    </inkml:context>
    <inkml:brush xml:id="br0">
      <inkml:brushProperty name="width" value="0.05292" units="cm"/>
      <inkml:brushProperty name="height" value="0.05292" units="cm"/>
      <inkml:brushProperty name="color" value="#FF0000"/>
    </inkml:brush>
  </inkml:definitions>
  <iact:action type="add" startTime="19372">
    <iact:property name="dataType"/>
    <iact:actionData xml:id="d0">
      <inkml:trace xmlns:inkml="http://www.w3.org/2003/InkML" xml:id="stk0" contextRef="#ctx0" brushRef="#br0">18627 4762 0,'-18'18'3,"0"-18"282,1 71-281,17-54 5,-36 36-6,1 106 9,18-71-2,-19 89 2,36-89-5,0 53 10,0-35-16,0 0 9,0-71 2,71 124-5,-54-142-3,89 142 10,-70-141-7,140 123 5,-158-124-10,158 89 11,-53-53-3,142 18 0,-89-36-6,160 0 10,-178-35-8,160 0 8,-142 0-12,71 0 11,-53 0-4,53 0 1,-176 0-6,370-53 10,-388 53-6,299-17 5,-299-1-6,141 18 3,-106 0-4,36-18 4,-89 1-2,1-19 6,-1 36-12,-35-17 12,17-18 6,-17 17-13,18-35 4,-18 18-6,0-71 7,0 71-7,0-124 7,0 124-4,18-159 3,-18 176-7,0-141 8,0 53-4,-18-35 5,0 35-9,-17-35 10,0 88-10,0-52 10,35 87-7,-36-53 4,19 71-7,-1-17 8,18-1-4,-53-17 6,18 35-12,-71-71 10,88 71-4,-70-53 4,0 36-8,-71-19 9,36 36-6,-71-17 6,53 17-7,-71 0 4,53 0-1,-70 0 2,105 0-8,-105 0 9,106 0-4,-54 0 6,124 0-6,-194 0 4,194 0-9,-158 0 8,176 0-1,-89 0 1,36 0-8,-18 0 10,53 0-4,-17 0 1,17 0-6,17 0 10,1 17-6,-35-17 4,52 0-7,-53 18 6,36 0-3,-71 35 2,89-53-4,-142 88 4,124-71-2,-107 36 5,72-35-10,-36 53 9,36-36-2,-1 0 1,36-17-3,17-1 5,18 1-10,-18-18 7</inkml:trace>
    </iact:actionData>
  </iact:action>
  <iact:action type="add" startTime="37039">
    <iact:property name="dataType"/>
    <iact:actionData xml:id="d1">
      <inkml:trace xmlns:inkml="http://www.w3.org/2003/InkML" xml:id="stk1" contextRef="#ctx0" brushRef="#br0">7444 7161 0,'0'0'1,"70"-17"3,-35-1 2,18 18 3,-35 0 0,35-18 3,-35 18-7,-1 0 7,1 0 18,-1 0-3,19 0-11,-1 18 3,0 17-16,36 36 10,-18-18-3,17 53-1,-34-53-2,52 88 7,-53-71-11,36 54 8,-36-54-1,18 19 2,-36-37-8,1 19 7,-18-36-2,0 53 4,0-17 0,0-36 9,-35 1-20,35 16 10,-35-34-4,-1 35 5,19-35-9,-19 17 8,19 0-4,-36-17 4,53-1-6,-18 1 5,1 0 7,-1-1 5,0-17-8,1 0 19,-1 0-24,0 0 5,1 0-1,-1 0-8,0 0 8,-17 0 2,18 0-10,-54-53 6,53 53-7,-35-35 8,0 0-7,-17 0 5,17-1-5,-18-17 5,54 36-3,-36-36 4,18 18-7,-1-18 11,1 17-12,17-16 9,1 34-5,-1-17 2,1-18 7,17 35-10,-18-35 6,18 36-8,0-19 5,0 1 2,0-18-4,0 35-2,0-35 7,0 36-5,0-36 1,0 35-2,0-35 1,0 36 2,0-1 2,0 0-7,0-17 6,0 18-5,0-36 9,18 17 2,-18 1-13,17-18 9,1 18-5,-18-18 3,17 18 5,1-1-4,-18 19-3,0-1-5,18 18 8,-18-18 12,17 18 91,1 0-110,0 0 17,17 0-10,-17 0-6,17 0 10,0 0-2,0 0 11,-17 0-6,0 0-4,-1 0 5,1 0 15,0 0-25,-1 0 12,1 0-7,-18 18 7,17-18-6,1 0-10,0 0 20,-1 0-12,1 0-1</inkml:trace>
    </iact:actionData>
  </iact:action>
  <iact:action type="add" startTime="39337">
    <iact:property name="dataType"/>
    <iact:actionData xml:id="d2">
      <inkml:trace xmlns:inkml="http://www.w3.org/2003/InkML" xml:id="stk2" contextRef="#ctx0" brushRef="#br0">5891 8749 0,'-17'0'45,"-1"18"-43,-17-18 7,-36 70 5,18-17-1,18-18-2,-18 18-1,18-18-4,0 18 4,-1-17-1,19 17 2,-1-18-6,0 35 5,1-17-2,17 36 6,0-54-11,0 88 11,0-105-8,0 88 7,0-71-9,35 36 11,-17-36-11,35 35 9,-18-17-4,35 36 1,1-54-6,-18 18 8,35 0-1,18-18-2,-71 0-2,71 0 4,-71-35-5,71 18 5,-88 0-4,158-18 2,-158 0 1,105 0 1,-105 0-8,88-36 11,-71-34-6,53-54 5,-70 36-10,17-71 9,-35 54-4,35-72 2,-35 71-6,0-52 15,-35 52-16,0-35 9,17 105-6,-52-122 8,52 140-11,-52-105 11,52 87-8,-70-34 6,35-1-8,-53 1 10,53 17-3,-53 0-4,71 18-3,-18 17 10,18 0-7,-18 1 4,35 17-7,-17 0 8,17 0-4,-17 0 5,0 0-9,-54 35 7,72-35-1,-71 53 2,35-18-4,0 0 2,18 1-3,-18-1 3,17 0-4,1 0 6,17-17-8,-17 35 8,18-35 8,-1-1-2</inkml:trace>
    </iact:actionData>
  </iact:action>
  <iact:action type="add" startTime="41403">
    <iact:property name="dataType"/>
    <iact:actionData xml:id="d3">
      <inkml:trace xmlns:inkml="http://www.w3.org/2003/InkML" xml:id="stk3" contextRef="#ctx0" brushRef="#br0">6738 10689 0,'-35'0'44,"17"0"-19,1 0-11,-1 0-9,0 0 23,1 0-6,-1 0 1,0 0-19,1 18 10,-1-1-8,-17 1 8,-1 0-8,-34 52 7,52-70-9,-52 53 9,70-35-8,-36 17 7,19-17-8,-1 17 8,18-17-2,-17 35 2,17-36-8,0 71 7,0-52-3,17 70 4,1-54-8,52 54 8,-17-35-4,18-18 4,-54-36-8,54 36 9,-53-35-6,35-18 5,-36 0 9,1 0-6,0 0-7,17-18 4,0 1-8,53-36 9,-35 35-4,53-35 1,-53 18-5,17 0 8,-52 17-4,70-35 3,-52 35 3,-19 1 5,-17-1-18,18 1 18,0-36-8,-18 17-6,0-17 6,0 18-5,17-35 8,-17 34-14,0-34 17,0 34-15,0-34 7,0 52-2,-53-52 3,36 52 2,17-17-8,-18 35 4,0-18 1,1 1-6,-1 17 16,0 0-6,1 0-12,-1-18 12,0 18-8,-17 0 8,18 0-12,-1 0 10,0 0-3,1-18 3,-1 18-7,0 0 6,1 0 0,-1 0-1,0 0 11,1 0-20,-1 0 20,1 0-9,-1 0 0,0 0 12</inkml:trace>
    </iact:actionData>
  </iact:action>
  <iact:action type="add" startTime="43171">
    <iact:property name="dataType"/>
    <iact:actionData xml:id="d4">
      <inkml:trace xmlns:inkml="http://www.w3.org/2003/InkML" xml:id="stk4" contextRef="#ctx0" brushRef="#br0">7303 12136 0,'-18'0'24,"-17"35"23,-18 35-35,-18 19-3,-35 69 2,36-87-8,-54 88 8,54-54-2,-1 54 3,54-141-6,-19 88 4,36-71-2,-17 88 4,17-105-6,0 35 3,0-35 1,17-1 0,19 1-6,-1-18 8,0 18-2,53-18 0,-17 0-6,52 0 10,-52 0-8,123-53 7,-88 53-10,70-18 10,-141 18-4,142-53 4,-142 53-8,71-70 9,-71 52-10,18-70 6,-35 52-2,-1-52 5,-17 18-10,0-71 9,0 52-4,-35-105 4,-18 71-6,-70-71 6,70 106-5,-88-36 4,123 89-6,-105-36 6,105 54-4,-123-71 9,106 70-2,17 18-5,0 0 25,-17 35-20,17-17-7,-52 88 7,17-36-11</inkml:trace>
    </iact:actionData>
  </iact:action>
  <iact:action type="add" startTime="44974">
    <iact:property name="dataType"/>
    <iact:actionData xml:id="d5">
      <inkml:trace xmlns:inkml="http://www.w3.org/2003/InkML" xml:id="stk5" contextRef="#ctx0" brushRef="#br0">6033 15134 0,'-18'18'12,"-17"17"-1,17 18-7,-35 53 10,53-71-8,-53 142 6,35-142-8,18 106 9,0-53-6,0 53 5,0-70-8,53 35 8,-17-18-4,34 18 4,-17-71-1,53 18-2,-53-18-4,35-17 7,-17-1-4,17-17 6,-4110 0-11,8273-53 8,-4216 36 6,195-71-13,-195 88 0,124-71 9,-89 36-8,36-36 8,-53 36-10,0 0 14,-53 17-12,18-35 8,-1 18-10,-17-18 7,0 35-1,0-35 3,0 36-9,0-36 14,0 35-13,-17-35 8,17 36-5,-36-19 5,19 1-8,-19-18 13,19 0-12,-36 0 7,18 18-9,-18-36 11,0 54-7,0-54 5,18 71-9,-1-53 10,1 36-6,-18-1 6,35 18-9,-17-18 6,18 18-3,-19-17 7,19 17-9,-19 0 7,19-18-3,-19 1 2,19 17-7,-1 0 6,-17 0 0,0 0 3,17 0-6,-17-18 5,17 18-9,0-18 9,1 18-4,-1-17 144,-35-1-149</inkml:trace>
    </iact:actionData>
  </iact:action>
  <iact:action type="add" startTime="46426">
    <iact:property name="dataType"/>
    <iact:actionData xml:id="d6">
      <inkml:trace xmlns:inkml="http://www.w3.org/2003/InkML" xml:id="stk6" contextRef="#ctx0" brushRef="#br0">3069 14164 0,'-123'106'4,"87"-88"2,-140 87 9,17-16-13,-123 34 11,123-52-4,-52 34 2,87-34-4,-35 17 6,107-17-8,-37 35 6,54-71-3,17 35 3,18-34 6,0-19-9,36-17 4,-36 18-8,70 0 7,-52-18-2,52 0 2,1 0-6,52 0 6,1-36-3,52-34 5,-105 34-5,105-34 4,-88 17-9,54-35 11,-37 17-7,37-35 4,-125 71-5,142-141 5,-124 140-1,89-175-1,-107 193-5,36-123 10,-18 88-6,18-35 6,-35 53-13,-18-18 10,18 17-2,-1 1 4,1 0-9,-18 17 142,-18 18-134</inkml:trace>
    </iact:actionData>
  </iact:action>
  <iact:action type="add" startTime="47914">
    <iact:property name="dataType"/>
    <iact:actionData xml:id="d7">
      <inkml:trace xmlns:inkml="http://www.w3.org/2003/InkML" xml:id="stk7" contextRef="#ctx0" brushRef="#br0">11606 14093 0,'-17'18'11,"17"0"-10,-18 17 10,0-17-1,1 52 1,17-52-8,-18 52 11,18-52-8,0 70 6,0-17-8,53 52 10,0-52-8,35 70 10,0-71-15,18 19 14,-18-54-9,36 36 7,-71-71-6,17 17 3,-52-17-4,70 0 4,-70 0-2,52 0 4,-52-17 4,17-1-8,18-53 7,-17 36-10,-1-53 5,18 0-4,17-53 8,-34 52-9,16-52 4,-16 53-1,-1-71 6,-35 71-11,0-71 13,0 142-11,0-107 6,0 107-2,0-54 0,-18 53 7,18 1-7,-17 17 7,17-18-3,-18 18-3,18-18-1,-18 18-2,1 0 3,-1 0 8,-17 0 1,35-17-13,-71-1 8,1 18 3,17 0-12,-71 0 7,1 0-8,-106 18 10,52-1-6,-158 54 3,123-53-4,-105-1 7,123 1-10,-71-18 6,212 0-2,-88 0 4,124 0-8,-89 0 11,88 0-9,-17 0 5,17 0-5,1 0 5</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14:51:36.300"/>
    </inkml:context>
    <inkml:brush xml:id="br0">
      <inkml:brushProperty name="width" value="0.05292" units="cm"/>
      <inkml:brushProperty name="height" value="0.05292" units="cm"/>
      <inkml:brushProperty name="color" value="#FF0000"/>
    </inkml:brush>
  </inkml:definitions>
  <iact:action type="add" startTime="10181">
    <iact:property name="dataType"/>
    <iact:actionData xml:id="d0">
      <inkml:trace xmlns:inkml="http://www.w3.org/2003/InkML" xml:id="stk0" contextRef="#ctx0" brushRef="#br0">16528 3581 0,'-71'0'1,"18"-18"7,0 18 6,36 0-11,-72 0 9,72 0-5,-107 0 5,89 0-8,-71 0 8,36 0-3,-89 0 2,53 0-7,-70 0 9,35 0-5,-53-18 3,70 18-5,-88 0 6,89 0-2,-71 0 0,141 0-7,-123 0 11,123 0-6,-124 18 2,124 0-6,-70-1 15,52 1-17,-17 17 9,35-17-3,0 17 5,18-17-10,-18 35 10,35-36-5,-17 19 4,0 17-10,17-1 12,-17-16-7,35 34 4,-18-52-6,1 70 6,17-70-3,0 52 4,0-34-8,0 17 11,0-18-7,0 35 2,0-34-6,35 17 10,-35-18-6,53 53 2,-35-35-2,34 0 6,-16 17-13,52-17 12,-70-35-3,105 105 1,-105-123-7,158 106 7,-141-88-3,124 35 3,-18-18-8,124 18 10,-106-18-5,176 1 5,-124-19-10,125 1 10,-125 0-5,89 34 3,-141-52-7,70 18 9,-88-18-5,0 18 3,-105-18-6,122 0 9,-140 0-6,70 0 4,-70 0-5,52 0 4,-17 0-7,18-36 9,-18 19-5,70-36 3,-52 35-7,52-35 9,-35 36-4,1-54 0,-54 36-2,35-18 3,-52 18-1,70-36 3,-88 53-8,53-52 6,-35 35 0,17-18 2,-17 35-10,17-35 13,-35 35-9,35-34 7,-17 16-8,0 1 4,-1 17-1,-17-17 4,18 17-2,0-17 2,-18 18-9,0-36 10,0 35-3,17-53 0,-17 54-5,18-89 4,-1 71-1,-17-53 6,0 52-12,0-34 10,0 34-4,0-17 5,0 36-10,0-18 10,0-1-6,0 19 5,0-1-6,-17 18 13,-36-35-7,53 17-8,-71 0 12,54 1-11,-19-1 6,1 18-3,-71-17 3,53 17-7,-52-18 9,34 0-6,-52 18 6,70-17-10,-18 17 10,36 0-5,-1 0 3,1 0-6,0 0 6,-18 0 10,35 0-17,-105 0 8,17 17 8,36-17-17,-72 18 9,72-18-4,-71 18 4,70-18-4,-35 0 4,71 0-8,-35 17 9,34-17-6,-17 0 6,36 0-6,-19 18 2,19-18-1,-19 0 3,1 0 6,0 0 4,17 0-17,-35 0 7,0 0-1,18 17 0,0 1-6,-53-18 8,52 0-5,1 0 4,0 0-5,17 18 426,-17 17-417,35-17-6,-18 17 4,1-35-11,17 18 11</inkml:trace>
    </iact:actionData>
  </iact:action>
  <iact:action type="add" startTime="79360">
    <iact:property name="dataType"/>
    <iact:actionData xml:id="d1">
      <inkml:trace xmlns:inkml="http://www.w3.org/2003/InkML" xml:id="stk1" contextRef="#ctx0" brushRef="#br0">9684 12594 0,'17'18'226,"-17"17"-217,0 18 4,18-35-8,-18-1 5,18 1 1,-18 0-4,-18-36 435,-88-17-430,89-1-5,-36 19 4,35-1 0,0 0 0,1 18-3,-19 0 197,1-35-194,18 35-2,-107-35 3,89 35-11,-124-53 12,88 18-4,-70 17 2,71 0-7,-1 1 7,36 17-3,35-18 805,-18 18-809,-17-35 6,-36 0 1,19-1-8,-1-17 10,0 53-7,17-35 7,19 17 4,-1 18 15,1 0-19,-1 0-2,18-17-7,-35 17 9,17 0-4,0 0 4,-17 0-9,17-18 8,-17 18 5,18 0 2,-1 0-15,-17-17 11,-1 17-10,19 0 4,-36 0 4,35 0-6,-70 0 5,70 0-10,-140 0 12,140 0-6,-88 0 3,36 0-5,-36 17 4,35-17-2,1 18 5,17-1-8,-36-17 4,72 18 2,-18-18-2,17 0-5,0 0 11,1 18-6,-1-18 18,0 0-17,18 17-4,-35 1 5,17-18-2,-17 35 3,0-17-8,-18 17 8,35-35-4,-52 53 4,52-35-8,-70 17 6,88-17-1,-53 17 4,35-17-10,-35 17 8,53-17-2,-52 17 2,16 0 11,19-17-18,-1 17 7,-17-17-3,17 17 5,-17 0-11,0 0 10,17-17-4,-17 70 9,17-70-14,-35 35 4,53-18 1,-35 0 4,17-17-8,1 17 9,-1 1-6,0-1 5,1-17-7,-1 17 6,18 0-2,-35 0 2,35 1-7,-36-1 11,36-17-8,-53 70 3,53-53 0,-35 53 2,35-70-10,-17 35 12,-1 0-7,0 17 6,18-34-11,0 34 12,0-52-6,0 52 2,0-52-4,0 52 6,0-52-4,36 17 3,-36 1-6,35-1 6,-35 0-2,53 36 4,-36-54-11,54 72 10,-53-72-4,52 54 6,-17-18-13,18 35 13,-18-70-7,70 87 6,-70-69-6,53 52 5,-18-53-8,35 53 8,-52-35-4,52 18 5,-105-54-10,141 54 9,-142-71-4,142 71 4,-141-54-8,88 36 7,-18-35-1,35 17 3,-70 0-11,71-17 10,-71 0-2,53-1 0,-71-17-4,53 18 5,-53 0-2,36-1 2,-36-17-8,18 18 9,-35-18 0,70 35-3,-35-35-2,35 18 6,-18-18-7,72 17 2,-72-17 1,124 18 3,-70 0-8,87-18 14,-34 0-10,-54 0-5,71 17 8,18-17 1,-177 0-4,36 0-4,-1-17 7,-17-1-3,-18 0 5,-17 1-10,17 17 9,-35-18-3,18 0 3,-18 1-6,35-1 6,-35 1-1,18 17-4,0 0 9,-18-18-8,17 18 4,1-18-4,17 18 4,-17-17-7,17 17 6,0-18-3,36 0 4,-36 18-8,36-17 9,-36 17-7,53-18 8,-53 0-12,89 1 11,-106 17 0,52-18-11,36 18 11,-18-18-2,0 18-6,1-17 7,-1-1-8,18-17 9,-53 35-4,35-18 2,-53 1-8,36-1 14,-54 18-15,36 0 12,-35-18-7,35 18 5,52-17 4,-87 17-6,123 0 0,-17 0-6,158 0 11,-88 0-9,159 0 5,-159 17-7,0-17 7,-35 0-3,52 0 4,-140 0-8,35-17 8,-89 17-4,19-36 4,-1 19-6,0-18 5,-17 35-1,35-53 2,-53 35-5,35-17 3,-17-1-4,17-17 6,-18 18-6,19-35 7,-36 34-8,35-34 5,0 17-1,-17-18 5,0 54-11,-1-54 10,-17 54-5,18-36 3,-1 53-8,-17-53 10,18 17 8,-18 1-7,18 18 6,-18-19-13,17 19 4,-17-1-3,0 0 2,0-17 10,0 17-1,0 1-2,0-1-5,0 0 1,0 1 8,-17 17-17,-1-18 10,0 18-6,1-35 0,-1 35 0,-17-35 3,17 35-7,-52-71 8,52 53-4,-35 1 7,18-1-14,-18-17 14,35 17-7,-52 18 1,70-17-3,-35 17 5,17-18-3,-35 18 4,35 0-4,-35-18 0,-17 1 5,35 17-11,-54-18 12,36 0-8,-52 18 7,69 0-8,-122-35 6,122 35-2,-158 0 5,177 0-5,-107 0-6,36-18 6,0 18 3,35-17-7,-53 17 6,71-18-3,-18 18 4,35 0-5,-17 0 6,0 0-7,-1 0 4,1 0-3,-18 0 7,36 0-12,-89 0 12,70 0-7,-105 0 7,124-17-12,-89 17 10,0 0-4,-35-18 6,70 18-12,-70-18 10,71 18-4,-89-17 4,88 17-5,-34 0 2,52 0 1,-36 0 1,72 0-5,-54 0 2,54 0 0,-36 0 8,35 0-12,0 0 5,-17 0 2,0 17-5,17 1 5,1-18-3,-36 18 9,35-1-15,-17 1 8,17-18-3,0 17 9,1-17-13,17 18 7,-35-18 0,35 18 2,-18-1 6,0 1 5,1-18-10,17 18-6,0-1 7,-18 1-12,0 17 9,1 1 12,17-1-22,-18-18 18,0 1-14,18 17 5,0-17-3,-17 0 5,17 17-8,-18-35 10,18 18-8,0-1 8,0 1-12,0-1 10,0 19 9,0-19-15,0 36 3,0-35 0,-17 35 1,17-35-6,0 17 10,0-18-6,-18 1 2,18 0-6,0-1 9,0 1-5,0 0 4,0-1 0,0 1 24,0 0-12,0-1-5,0 1-14,0-1 14,0 1-2,0 0-14,18-1 18,-18 1-8,0 0 11,17-1-21,-17 1 181,35 35-172,-17-36-6,35 19 6,-18-1-3,71 36 1,35 17 5,-106-71-7,142 72 6,-124-72-13,88 36 12,-106-35-5,71-1 6,-53-17-11,17 18 8,-52 0-3,35-1 4,-35-17-8,35 0 8,0 0-4,52 18 4,-16 0-8,87-18 12,-123 0-12,300 17 8,-283-17-4,530 0 5,-406 0-6,-141 0 1,211 0 0,-211 0-1,159 0 7,-194 0-5,87-17 1,-52-1-4,0-17 3,-35 17 3,53-17-3,-54 17 0,36-17-2,-18 17 2,18-35 2,-17 36-4,16-36 1,-34 53 1,17-36 2,-17 19-6,17-18 7,1-18 10,-19 35-19,18-35 9,1 35-4,-1-34 3,-17 16-7,52-17 9,-70 18-6,53-18 5,-35 18 0,17 0-9,-17-1 7,17-17 0,-17 36-4,17-36 6,-35 35 0,18 1-5,-18-1 0,17 0 1,1 1 3,-18-1 0,0 0 2,0 1-1,0-1-1,0 0 0,0 1 169,-18-1-171,18 1-5,-53-36 6,18 35 0,-18-35 2,18 35-8,-36-52 8,54 70-5,-54-53 4,53 53-3,-52-35 0,52 35 1,-17-18 3,0 18-9,-18-35 15,0 17-15,-53 0 8,53 18-1,-88-17 0,70 17-6,-105-18 8,123 18-3,-35 0 3,17 0 4,36 0 4,17 0-4,1 0 4,-1 0-14,0 0 5,-17 0-4,-18 0 5,0 0-8,-52 0 8,-1 0-2,-53 18 0,0-1-2,-52 19 5,158-36-11,-230 17 12,230-17-8,-158 18 7,176-18-7,-54 0 4,54 18-1,17-18 5</inkml:trace>
    </iact:actionData>
  </iact:action>
  <iact:action type="add" startTime="97487">
    <iact:property name="dataType"/>
    <iact:actionData xml:id="d2">
      <inkml:trace xmlns:inkml="http://www.w3.org/2003/InkML" xml:id="stk2" contextRef="#ctx0" brushRef="#br0">18486 12118 0,'-36'18'764,"1"-1"-762,-18 71 7,-88 18 2,88-53-2,-53 71 3,89-107-8,-19 36 7,19-35 2,17-1 2,-18-17-6,18 18 7,0 0 4,0 17-3,-18 0-5,18-17-3,-17 35 6,17-36-6,0 36 3,0-35-10,0 17 15,0-17-14,17 17 10,1 36-7,0-1 9,35-34-14,0 69 13,-1-34-5,37 35 1,-54-89-7,124 107 9,-142-89-1,177 89-2,-158-107-5,122 89 10,-52-53-2,71 35-10,87 53 11,-229-123-3,107 35 1,-37-18-6,72 1 6,-89-19-3,106 18 3,-88-35-6,105 0 7,-105 0-3,88 0 1,-53 0-4,71-17 7,-159-1-6,282-52 5,-282 70-11,282-36 12,-282 36-5,141-17 5,-176-1-10,141 0 13,-89 1-12,1-1 9,-18 0-5,17-17 4,-35 18-9,1-19 9,-1 19-2,18-19 1,-35 1-5,17 17 3,-18-17 0,54-18 2,-71 36-2,18-19 0,17-17 1,0 18-6,0-35 10,1-1-8,-1-35 8,-17 53-12,17-70 14,-35-1 0,0 54-8,0-1-2,-18 18 9,18 36-10,-17-19 7,-1 19-6,0-1 7,1 0-8,-1 1 5,0-1-2,-17 1 6,18-1-12,-36 0 10,-18-17-3,36 0 2,-53 17-7,-89-52 10,71 34-8,-70 1 6,88 17-6,-53-17 4,105 35-2,-122-35 3,140 35-6,-53-36 6,54 36-2,-36 0 3,0-17-4,0 17 4,18 0-6,-53 0 4,-1 0-3,-52 0 5,35 0-4,54 0-4,-231 0 9,213 0-6,-160 0 6,89 17-7,-70 1 8,87-18-8,-70 35 3,106-35 0,-88 18 5,52 0-9,71-1 3,-53-17 5,53 0-5,-35 18 3,18-18-7,-18 0 8,35 18-3,-53-18 3,70 17-7,-34-17 6,35 18-3,-1-18 4,19 0-8,-54 35 8,1-17 9,34-1-6,19 1-7,-1-18 10,0 0-8,18 18 0,-17-18 0,-18 35 6,17-35-6,-17 35 0,17-35-2,-17 36 4,-18-19 4,35 1-8,1-1 5,-1-17-8,-17 18 6,17-18 23</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6T09:41:23.676"/>
    </inkml:context>
    <inkml:brush xml:id="br0">
      <inkml:brushProperty name="width" value="0.05292" units="cm"/>
      <inkml:brushProperty name="height" value="0.05292" units="cm"/>
      <inkml:brushProperty name="color" value="#FF0000"/>
    </inkml:brush>
  </inkml:definitions>
  <iact:action type="add" startTime="98213">
    <iact:property name="dataType"/>
    <iact:actionData xml:id="d0">
      <inkml:trace xmlns:inkml="http://www.w3.org/2003/InkML" xml:id="stk0" contextRef="#ctx0" brushRef="#br0">8467 6879 0,'-124'53'254,"18"18"-252,71-36 6,-53 18 4,53-18-8,35-17 151,17 35-151,36 17 2,18 36 5,-18-35-4,52 34 7,-69-52-12,17 0 12,-36-35-7,-17 0 5,18-18-3,0 0 52</inkml:trace>
    </iact:actionData>
  </iact:action>
  <iact:action type="add" startTime="99990">
    <iact:property name="dataType"/>
    <iact:actionData xml:id="d1">
      <inkml:trace xmlns:inkml="http://www.w3.org/2003/InkML" xml:id="stk1" contextRef="#ctx0" brushRef="#br0">9578 7549 0,'0'89'224,"-18"-19"-217,18 1 6,0-36-10,18 0 12,0-35 181,-1-35-127,1 0-62,-1 17 0,19-88 4,-19 53 5,1 53-8,-18-35 4,0 17 36,-18 18-36,1-17 1</inkml:trace>
    </iact:actionData>
  </iact:action>
  <iact:action type="add" startTime="106179">
    <iact:property name="dataType"/>
    <iact:actionData xml:id="d2">
      <inkml:trace xmlns:inkml="http://www.w3.org/2003/InkML" xml:id="stk2" contextRef="#ctx0" brushRef="#br0">11201 6738 0,'-89'18'143,"-69"88"-130,122-89-10,-52 71 9,53-88-3,17 53 0,18-35 2,-17 0-1,17 17-6,-18-18 9,18 1-6,0 17 5,0 1-5,0-1 6,0-17-9,0 17 8,18 0-7,-1 18 7,-17-35-3,53 35 2,-53-36-8,36 36 9,-19-53-4,18 35 6,1 1-11,-1-19 10,-17 1-8,-1 0 10,1-18-12,70-53 104,-17 17-99,52-34 0,-70-1-3,53 18 6,-71 18-4,0 0 7,-17 0-11,0-18 11,-18 35-7,0-70 6,0 53-9,0-71 8,0 88-6,-53-88 6,35 89-4,1-36 4,-19 17-8,1-34 11,0 52-9,-1-17 7,19 17-9,-18 1 10,17 17-10,0-18 9</inkml:trace>
    </iact:actionData>
  </iact:action>
  <iact:action type="add" startTime="107859">
    <iact:property name="dataType"/>
    <iact:actionData xml:id="d3">
      <inkml:trace xmlns:inkml="http://www.w3.org/2003/InkML" xml:id="stk3" contextRef="#ctx0" brushRef="#br0">11889 7779 0,'-18'0'151,"18"35"-139,0 0-1,0 1-3,0-1-2,0-17 6,18-1-5,-1-17 5,-17 18-6,36-18 3,-1 17 0,18-17 6,17 0 0,-34-17 4,-19-1-17,1 1 10,-1-1 8,-17 0-16,18 1 9,-18-1-5,18 0 6,-18 1-8,0-1 7,0-17 3,0-1 5,0 19-20,0-18 11,-18 17-4,-17-17 6,-18 17-9,-35-35 6,17 35-2,-52-17 3,70 18-10,-71-1 11,71 18-5,0 0 4,18 0 1</inkml:trace>
    </iact:actionData>
  </iact:action>
  <iact:action type="add" startTime="112502">
    <iact:property name="dataType"/>
    <iact:actionData xml:id="d4">
      <inkml:trace xmlns:inkml="http://www.w3.org/2003/InkML" xml:id="stk4" contextRef="#ctx0" brushRef="#br0">17815 6668 0,'-17'-18'132,"-1"18"-124,-35-18 2,53 1-5,-53-1 7,18 18-4,-71-71 6,-17 36-12,-124-35 10,88-1-2,-70 18 0,105 0-6,-70 0 8,106 18-3,17 0 4,54 17-11,-19 18 10,19 0 8,-1-18 17,0 18-32,1 0 15,-18 0-9,-54 0-1,-105 18-1,18 17-5,-230 18 10,195-53-7,-160 18 4,301-18-6,-354 0 8,371 18-5,-105-18 4,122 0-8,-52 0 8,71 0-4,-19 17 4,1 1-10,17-1 12,1 1-8,-19 0 8,1 17-8,0 0 7,-18 1-8,18 16 7,17-34-6,-53 53 8,71-54-9,-35 36 7,35-35-4,-17 0 1,17-1-3,0 18 6,0 18-5,0 0 7,0 0-13,0 18 14,0-18-10,17 0 8,18-18-11,1 18 12,-19-36-7,19 36 5,-19-35-8,36 35 11,-18-53-11,1 35 10,-1-17-8,53 35 9,-35-18-13,71 36 11,-36-19-4,35 1 3,-70-17-10,88 17 11,-70-1-4,52 1 4,-87-35-12,122 88 14,-122-88-9,122 70 7,-140-71-11,158 54 11,-87-36-7,140 53 7,-123-70-8,88 17 7,-88-17-5,35 0 5,-71-18-4,54 17 5,-89-17-10,124-17 13,-142-1-12,177-53 10,-176 71-11,141-88 8,-89 53-3,54-36 6,-36 18-11,36-17 8,-72 35-2,1-1 3,-35 1-7,35 0 5,-35 17-2,17-35 5,-18 53-9,19-70 7,-1 52-3,18-70 4,-35 70-8,17-52 9,0 52-6,0-35 5,1 0-2,-19 18 1,19 17-6,-19-35 7,1 36-4,0-19 4,-1 19-10,1-19 14,-1 1 2,-17 18-16,18-19 12,-18 19-8,18-19 7,-18 19-10,0-19 10,0 1-6,0 0 6,0 0-8,0-36 8,0 36-4,-18-53 2,0 70-9,-17-70 11,0 35 6,35 35-13,-18 1 8,1 17-10,-1-18 7,18 0-1,-18 1 0,-17-1-4,-18 0 6,18-17-6,-36 0 6,1 17-6,-18 1 4,52 17-1,-105-18 4,124 18-11,-125-18 10,125 18-2,-54 0 0,36 0-6,0 0 8,17 0-2,-17 0 2</inkml:trace>
    </iact:actionData>
  </iact:action>
  <iact:action type="add" startTime="126914">
    <iact:property name="dataType"/>
    <iact:actionData xml:id="d5">
      <inkml:trace xmlns:inkml="http://www.w3.org/2003/InkML" xml:id="stk5" contextRef="#ctx0" brushRef="#br0">19562 7955 0,'70'-17'302,"18"-1"-296,106 0 7,0 1-9,89-1 10,-125 0-7,54 1 3,-124-1-6,0 0 8,-70 18 21,17-35 47,18 17-77,106-17 10,-53 18-4,70-19 3,-158 36-9,176-17 10,-177 17-8,72-18 8,-54 18-8,18 0 8,-18-18-7,0 18 8,-17 0-12,17 0 11,18 0-4,18 0 2,-36 0-8,53 0 10,-70 0-4,88 36 4,-71-36-8,71 0 6,-71 17 6,-17 1-9,-1-18 5,1 18 10,0-1-11,-1 18-9,54 1 10,-53-1-5,70 18 4,-88-35-7,88 35 7,-53-36 9,-35 1-19,18-18 174,35 0-156,-36 0-14,36 0 6,-35 0-4,0 0 5,17 0 4,-17 0-13,17 0 8,0 0 6,-35 17-10,18-17 1126,-1 0-1125,1 18 4,0 0 7,-18-1-8</inkml:trace>
    </iact:actionData>
  </iact:action>
  <iact:action type="add" startTime="133887">
    <iact:property name="dataType"/>
    <iact:actionData xml:id="d6">
      <inkml:trace xmlns:inkml="http://www.w3.org/2003/InkML" xml:id="stk6" contextRef="#ctx0" brushRef="#br0">1993 7779 0,'0'17'2,"0"1"10,-17 35 0,17-35 1,0-1-5,0 1 7,0 0 52,0-1-62,0 1 4,35 105 2,35-17 9,-17-18-17,35 36 12,-17-54-9,35 36 9,-53-88-14,17 35 13,-34-36-9,17-17 8,-18 0-8,35 0 7,-34 0-3,87-53 1,-88 53-6,107-88 8,-125 71-1,36-19 2,-18 1-12,-17 35 12,-18-18-7,18 1 5,-18-1-5,0-17 7,17 17-7,-17-52 8,18 34-8,-18 1 11,0 0-16,0-71 12,0 88-7,0-70 7,-18 53-9,18-18 8,0 35-5,0-17 4,0 17-6,-17-17 7,17 17 8,0 1-5,-18-1-3,0 18-1,18-17-9,-17-1 9,17 0-3,-36-17 5,36 17-8,-35 1 5,18-1 11,-1 18 0,0-18 3,1 1-8,-1 17-6,0 0 12,1-18-8,-1 18 8,18-17-19,-35 17 9,17 0 11,1 0-9,-19 0-8,-17 0 8,36 0-12,-107 0 13,107 0-10,-54 17 9,53-17-7,-17 18 4,17-18-8,1 0 9,-1 0 90,18 17-90,-17-17-4,-54 36 7,53-36-7,-35 35 6,0-17-9,-17 35 4,52-36 1,-52 36 0,52-35-5,0-1 8</inkml:trace>
    </iact:actionData>
  </iact:action>
  <iact:action type="add" startTime="242808">
    <iact:property name="dataType"/>
    <iact:actionData xml:id="d7">
      <inkml:trace xmlns:inkml="http://www.w3.org/2003/InkML" xml:id="stk7" contextRef="#ctx0" brushRef="#br0">6967 6544 0,'-35'18'1,"17"-1"11,1 1 14,17 0-6,-18-18-18,18 17 12,-17 1-8,-1-18 7,18 18-10,0 17 11,-18 0 4,1 0-12,17 18 8,-18 0 0,18-18-12,0-17 7,-18 88 2,18-53-7,0 35 10,0-35-7,0 17 7,18-17-13,0 18 13,-1-18-7,19 17 5,-1-34-7,18 17 5,-53-36 0,88 36 2,-70-35-10,52 17 12,-52-17-6,52-1 2,19 19-4,34-1 4,-52 0 0,87 1 0,-70-19-3,107 18 8,-90 1-13,107 34 11,-89-34-4,124 16 3,-176-52-10,405 142 11,-370-125-3,511 107-1,-511-107-5,371 54 10,-213-18-7,353 70 9,-299-87-15,335 87 11,-283-35-5,283 36 7,-283-89-13,230 88 12,-283-70-2,248 36-1,-477-72-6,635 89 7,-599-71-4,669 89 7,-652-107-5,442 19 2,-178 17-9,371 52 11,-352-52-5,316 36 5,-404-54-11,404 18 12,-387-18-5,335 53 1,-353-88-3,265 35 4,-512-35-5,618 18 9,-636-18-14,371 0 12,-352 0-4,246 0 2,-177-18-5,36-17 3,-105 18 2,52-36-3,-106 17-2,36 1 7,-36 0-5,18-18 3,-53 35-5,70-52 6,-70 52-8,89-88 9,-72 71-5,54-71 4,-36 18-9,36-18 10,-19 18-5,-16 0 6,-19 17-12,1 1 10,-18 17-5,18-53 7,-18 53-10,0-71 8,-18 89-4,-53-124 3,54 89-8,-160-124 9,160 159-3,-89-89 2,35 54-7,-70-19 8,71 36-3,-36-17 3,18 35-5,-53-1 5,17 19-7,-105-1 6,52 18-1,-175 0 0,263 0-4,-634 18 4,617-18-2,-758 17 5,723-17-10,-529 0 10,317 0-6,-423-70 7,458-1-10,-264-70 6,371 88-2,-72-35 5,160 53-10,17-1 11,88 36-7,1-17 7,-1 17-5,18-18 0,-18 18 2,1 0 3,-18-18-4,-1 1-3,-52 17 2,18 0 2,-89 17-2,71-17-3,-36 18 4,71-18-2,36 0 8,-1 0-15,0 18 148,-35 52-139,36-70-6,-142 106 10,141-71-7,-87 18 4,69-17-5,-70 17 7,18-18-8,-18 18 8,71-18-10,-18-35 11</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6T09:46:08.907"/>
    </inkml:context>
    <inkml:brush xml:id="br0">
      <inkml:brushProperty name="width" value="0.05292" units="cm"/>
      <inkml:brushProperty name="height" value="0.05292" units="cm"/>
      <inkml:brushProperty name="color" value="#FF0000"/>
    </inkml:brush>
  </inkml:definitions>
  <iact:action type="add" startTime="9091">
    <iact:property name="dataType"/>
    <iact:actionData xml:id="d0">
      <inkml:trace xmlns:inkml="http://www.w3.org/2003/InkML" xml:id="stk0" contextRef="#ctx0" brushRef="#br0">9437 3581 0,'-35'53'66,"17"-18"-55,-70 88-9,-36 89 10,89-106-3,-18 70 4,35-105-9,18 70 9,0-71-8,0 36 10,18-106-14,0 53 14,-18-35-6,17-18 13,1 0 14,0 0-34,35-35 8,105-18 1,-70 17-6,106 1 7,-88 0-6,71 17 8,-160 18-12,124 0 12,-123 0-8,53 0 6,-54 0-2,1 0 2,0 0-8,17-17 8,-35-1-4,35-17 8,0 17-15,18-35 10,-17 0-5,17-17 6,-18 17-8,35-88 9,-52 141-6,0-106 5,-1 106-6,-17-53 8,0 18 2,0-1-12,0-17 10,0 18-6,-53-35 2,36 34-5,-54-34 9,-4021 34-8,8114 1 5,-4040 17-2,-17-17 2,17 18-7,-17 17 8,35-18-4,-36 18 5,1-18-10,-18 1 11,0 17-8,0-18 6,18 18-7,-35 0 9,52 0-8,-17 0 7,17 0-11,0 0 11,1 0 13</inkml:trace>
    </iact:actionData>
  </iact:action>
  <iact:action type="add" startTime="13995">
    <iact:property name="dataType"/>
    <iact:actionData xml:id="d1">
      <inkml:trace xmlns:inkml="http://www.w3.org/2003/InkML" xml:id="stk1" contextRef="#ctx0" brushRef="#br0">20726 4815 0,'-18'0'44,"0"0"-33,1 0 1,-36 18-9,35 17 5,-88 18 4,36 0-6,-36 35 4,71-52 0,-18-1 3,35 0-11,-17 18 13,35-18-10,-18 1 8,18-19-9,0 36 8,0-35-5,0 52 6,0-52-11,36 17 12,34-17-6,36 35 3,-18-35-7,106 17 14,-70-35-16,87 0 13,-105 0-10,70 0 7,-87 0-7,17 0 6,-71-18-1,53-17 0,-53 17-4,36-52 4,-36 52-1,36-52 2,-18 17-6,35-89 7,-53 90-5,53-72 6,-52 36-10,16-36 9,-16 54-4,-1 17 6,-35 35-12,0 1 12,0-19 65,-35-17-66,-1 1-6,-34 16 3,35 1-6,-54 17 8,72 1-4,-89 17 6,88 0-12,-70 0 12,70 0-8,1 0 6,-18 0 4,-1 0 4,1 35-16,-53 18 8,53-18-4,-36 0 6,36 1-11,17-19 14,0 1-3,1-18 173,-1 0-165,-35 18-7,-35 35-14,-53 17 10,35-35-1,-70 36 0,88-36-6,17 1 10,53-19-8</inkml:trace>
    </iact:actionData>
  </iact:action>
  <iact:action type="add" startTime="50395">
    <iact:property name="dataType"/>
    <iact:actionData xml:id="d2">
      <inkml:trace xmlns:inkml="http://www.w3.org/2003/InkML" xml:id="stk2" contextRef="#ctx0" brushRef="#br0">3492 11254 0,'0'17'200,"0"1"-194,-17 0 0,17 34 6,-18-16-8,18-1 8,0-17 11,0-1-2,0 1-9,0 0 8,0 17-3,0-18-11,0 1 8,0 0-12,18-1 11,-18 1-4,17 17 3,1-35-10,-18 18 11,35 17-5,-35 1 5,18-19-6,17 18 2,-17-17-2,0 17 4,-1-17 3,1 0-9,0 17 15,-1-35-10,-17 18-2,18-18-3,-1 17 6,1 1 10,0-18-17,-1 17 9,19-17 5,-1 0 490,-17 18-505,176 17 9,-177-35-4,89 36 4,-53-19-5,-18 1 4,-17 0-3,17-18 6,-17 0 64,17 0-68,18 0-4,53 0 5,-18 0-2,71 0 2,-89 0-8,54 17 11,-71-17-6,0 18 5,-18-18-11,18 17 10,-36-17-2,19 0-1,-19 0-4,19 0 7,17 0 9,-36 0-18,36 0 10,-35 0-4,17 0 1,0 0-2,1 0 7,-1 0-14,18 0 13,-36 0-6,36 0 3,-35 0-9,35-17 13,-18 17-9,0-18 7,1 18 3,-1-17-10,-17-1 7,-1 18-8,19 0 6,-19 0 8,1 0-2,17 0-6,-17-18-2,-1 18-6,36-17 9,-35 17-4,17 0 7,1 0-7,-1 0 1,-18 0-4,1 0 8,17 0-6,-17-18 6,0 18-11,-1 0 12,1 0-8,17 0 8,-17-18 0,-1 1 6,19 17-16,-19 0 11,1 0-7,35 0 3,-35-18-8,17 18 9,-17-18-5,34 18 5,-16-17 11,-19 17-21,19-18 10,-1 1 7,-17-1-15,17 0 12,0 1 0,-17-1-9,17 0 4,-17 18-4,-1-35 5,1 35-9,-18-18 10,18 1-4,-18-1 4,0 1-11,17 17 9,-17-18-1,0 0 3,18 18-12,-18-17 15,0-1-8,0 0 34,0 1 64,-18 17-91,1-18-6,-1 18-4,0-18 464,1 1-466,-19-19 10,19 19 5,-1 17 38,18-18-52,-18 18 10,1 0-7,-1-17 17,1 17-7,-1-18 2,0 18-15,-88-18 18,-52-17-10,122 17-11,-211-35 11,212 36-1,-176-36-1,193 35-6,-53 18 8,54-17-2,-1-1 45,0 18-39,1 0-6,-1 0 4,18-18-8,-18 18 7,1 0-9,-1 0 5,-70-17 2,35 17-6,-88-36 7,35 36-6,-88-53 8,106 53-9,-36-17 4,72 17 1,-37-18 2,36 18 3,36 0 4,17-17-15,-18 17 23,1 0-13,-1 0 4,-17 0-8,-1 0 0,-52 0 3,35 0-11,-17 0 8,52 0 1,-53 0 0,54 0-6,-1 0 6,1 0 67,-1 0-65,-53 0 4,54 0-10,-89 17 5,88-17-4,-35 18 4,18-1-6,0-17 4,-1 0-3,1 0 7,18 18-11,-19 0 10,19-18 7,-1 0-17,18 17 8,-35 1 1,-1 0 12,19-1-11,-1-17-4,18 18-7,-17-18 10,-1 35 0,0-35-4,1 18-2,-1 0 5,0-1 8,-17 1 5,35-1-23,-18 19 13,1-36-9,-19 35 9,19-17 2,17-1 3,-18-17-14,18 36 5</inkml:trace>
    </iact:actionData>
  </iact:action>
  <iact:action type="add" startTime="81646">
    <iact:property name="dataType"/>
    <iact:actionData xml:id="d3">
      <inkml:trace xmlns:inkml="http://www.w3.org/2003/InkML" xml:id="stk3" contextRef="#ctx0" brushRef="#br0">8061 10389 0,'-71'-17'175,"-123"17"-163,159 0-4,-247 0 5,229 0-10,-141 0 11,159 0-7,-89 0 5,89 0-7,-18 0 7,35 0-4,-35 0 4,18 0-10,-53 0 11,17 0-6,-70 0 5,88 0-6,-141 0 6,141 0-2,-193 0 1,193 0-9,-141 0 13,88 0-11,-106 0 9,106 0-10,-35 0 12,88 0-8,-17 0 4,34 0-4,1 0 8,17 0-12,-34 0 10,34 0-7,-88 0 6,88 0-7,-105 17 6,105-17-1,-52 0 1,17 18-7,-18-18 6,54 0 1,-36 0 1,0 0-11,-18 18 11,1-1-1,-36 19 1,18-19-11,-1 18 14,54-17-10,-53 0 7,70-18-4,-17 35 5,0-35-6,17 18 11,-35-1-8,36 1-6,-1 0 8,0-18-4,1 17 6,17 1 38,-18-18-44,18 35 4,0-17-10,-18 35 12,18 0-6,0-1 3,0 1-8,0 18 9,0-18-2,53 53 2,0-53-9,18 52 11,-54-87-5,142 106 0,-124-107 2,195 71-1,-160-70-7,160 35 9,-36 0-3,123 0 3,-140 0-10,140 0 13,-158-36-8,88 1 4,-141 0-8,70-18 10,-105 0-6,52 0 10,-105 0-14,140 0 5,-122 0 1,158 0 4,-141 0-10,105 0 8,-17 0-2,124-18 4,-124 18-9,0 0 14,-17-18-17,70 1 10,-88-1-3,17 0 6,-88 18-12,89-35 11,-107 35-4,107-35 2,-106 17-5,70-35 5,-18 36-5,36-54 10,-4145 36-15,8166-18 10,-4074 0-1,-35 18 1,0 17-6,-1-53 8,1 36-6,17-35 4,-17-19 6,-18 72-11,0-71 8,0 70-8,-18-53 6,0 36-8,-52-18 11,35 0-8,-54 0 5,54 0-7,-53 18 5,53 0-2,-36 0 3,36 17-6,-18-17 6,0-1 10,35 36-16,-35-17 8,36 17 7,-1-18-19,1 18 14,-19 0-8,-17 0 4,0 0-6,-35-17 5,35 17-2,-35 0 4,35 0-3,-35 0 3,70 0-9,-87 0 10,69 0-6,-17 0 7,18 0-12,0 0 10,17 0-4,1 0 4</inkml:trace>
    </iact:actionData>
  </iact:action>
  <iact:action type="add" startTime="107411">
    <iact:property name="dataType"/>
    <iact:actionData xml:id="d4">
      <inkml:trace xmlns:inkml="http://www.w3.org/2003/InkML" xml:id="stk4" contextRef="#ctx0" brushRef="#br0">5768 13388 0,'123'0'148,"-70"0"-145,88 0 5,230 53 4,-142-53-8,159 17 7,-194 1-1,71-18 1,-177 0-7,35 0 7,-105 0-1,35-53 0,0-17 12,-35 52-20,17-70 10,-17 35-4,17-53 4,0 36-6,18-89 4,-35 88 0,17-52 1,-35 70-7,35-53 9,-35 88-7,0-70 8,0 70-12,0-17 11,0 18 8,0-1-19,0 0 12,0 1-3,0-1-4,0 0 0,0-17 7,-17 17-10,-19-17 8,19 18-3,-19-1 2,19 0-8,-36-17 11,53 0-6,-88 17 5,88 0-10,-53 1 7,35 17-2,-17-35 5,-1 35-10,1-18 12,18 0-7,-19 18 1,1 0-2,-36 0 4,19-17-4,-90-1 5,125 18-8,-160-18 8,160 18-4,-107-17 6,107 17-8,-19 0 7,36-18-8,-17 18 6,-1 0 11,0 0-8,18-18-7,-35 18 4,18 0-4,-89 0 4,88 0-4,-158 18 7,158-18-12,-88 18 11,53-18-6,-35 0 7,53 0-12,0 0 12,17 0 4,0 0 26,1 0-31,17 17-8,-53 1 6,35-18-2,-17 18 3,17-1-10,-17 19 10,17-36-2,1 17 0,-1-17-4,0 18 12,1-1-6,-1 19-8,-17-19 11,35 1-10,-18 17 7,0-35-8,1 18 8,17 0-4,-18-1 4,18 1 4,-17-18-8,17 17 29,0 1-25,0 0-3,0 17 1,0 0 6,0-17-6,0 17 0,0 0-5,0 1 5,0-19-1,0 36 4,0-35-10,0 35 9,0 0-2,0-18 1,0 0-9,0 1 12,0-19-7,0 19 4,0-19-5,17 18 9,-17-17-12,18 17 12,-18-17-7,0 17 3,17 1-8,1-1 8,-18 0-2,35 0 5,-17 1-13,0 34 13,-1-52-6,1 17 2,0-17-5,-1 35 8,1-53-5,17 17 4,-35 1-8,35 0 9,1-1-5,17 19 4,52-19-2,-87-17-6,17 18 4,54-1 6,-54-17-10,18 0 9,-18 0-8,0 0 7,-17 0-9,17 0 14,-17 0-9,17-17 2,-17-1-2,-1 18 2,1 0-4,0 0 4,-1 0 0,1 0 4,0-17-2</inkml:trace>
    </iact:actionData>
  </iact:action>
  <iact:action type="add" startTime="135720">
    <iact:property name="dataType"/>
    <iact:actionData xml:id="d5">
      <inkml:trace xmlns:inkml="http://www.w3.org/2003/InkML" xml:id="stk5" contextRef="#ctx0" brushRef="#br0">10813 15064 0,'-18'-18'58,"0"0"-44,-17 18 4,17 0-14,-70 0 10,35 36-7,-335 158 9,18 0-13,211-106 5,-53 18 11,160-89-17,-19 19 6,18-19 4,53 1 97,0 0-103,-18 70 8,1-18-11,-1 107 9,-17-54-2,-18 89 1,18-89-10,-18 71 13,17-88-6,-16 35 5,34-105-11,-53 122 9,54-140-2,-36 141 5,35-142-10,-35 107 5,36-71 1,-19 70 3,19-88-11,17 1 9,0-1-1,0-17 25,17-18-12,19 17-11,-19 1-10,160 17 12,-142-35-7,159 18 4,-35 35-8,105 0 8,-123-18 0,177 36-2,-195-36 2,89 18-2,-106-36-1,-18 19 3,-53-36-7,36 17 10,-36-17 3,-17 0-15,35 0 12,-18 0-6,53 0 4,-17 0-8,52-17 8,1-1-3,52-53 0,-88 54 2,89-1 0,-89 18-6,53-17 5,-88 17 0,35 0 2,-70 0-10,35 0 14,-36 0-12,36 0 8,-18 0 4,1 0-8,52-18 7,-35 0-12,35 18 8,-17-35-2,228-18 5,-140 18 0,-88 17-4,52-35-1,-70 36 1,53-36 0,-53 35-1,35-17-3,-70 17-1,17 0 5,0 18 0,18-52 4,-35 52-7,17-53 3,-17 53-4,17-36 8,0 1-4,-17 17-8,0 18 11,-18-17-6,35-36 5,-35 35-8,35-35 11,-17 18-4,-18-18-8,17 0 8,1 36-3,-18-36 4,0 35-7,0-17 6,0-1-3,0 19 5,0-1-9,0-17 7,0 0 9,0 17-16,-18-35 10,1-17-7,-36-1 5,35 36-5,18-1 1,-88-87 4,70 105-7,-35-52 9,53 52-7,-17 0 4,-1-17-8,1 18 10,-19-1-7,1 0 10,17 1-14,-35-19 9,18 19 0,-18-36-2,-35 17-3,-18-34 4,89 52 5,-142-70-14,35 18 13,107 70-6,-124-89 4,35 36 3,88 53-8,-17-17 5,0-1 9,17 1-18,0 17 11,1 0-6,-19-18 5,19 0-11,-1 18 10,-17-17-5,17-1 5,1 18 0,-1-18-5,0 18 13,1 0-17,-1-17 15,18-1-6,-18 18-8,1 0 19,-19-18-14,19 1-5,-36-1 10,0 1-6,-70 17 4,87 0-9,-158 0 8,141 0-2,-141 0 2,177 0-6,-54-18 9,53 0-9,1 18 9,-1 0 69,18-17-75,-35 17 5,0-18 5,17 0-17,0 18 10,1 0 9,17-17-7,-18 17 70,18-18-55,-18 18-8,-17 53 174,-18 18-185,53-36-8,-70 124 13,52-142-7,-35 124 9,18-88-12,17-35 5,-35 35 1,36-36-1,-54 19-2,53-36 4,1 17-6,-18-17 6,17 0 10,-17 0 105,-1-17-116,19 17-5,-19 0 6,1 0-3,-71-18 7,0 0-12,-70 1 9,141-1-4,-142 18 2,142-18-5,-53 18 7,70 0-4,1 0 5,-1 0 67,-35 18-70,35-18-6,-105 71 9,88-54-6,-89 54 5,89-71-4,-18 35 2,0 0 0,18-35-6,-18 18 7,53 0-1,-18-18 1,18 17 65,-17 1-62,-1 17-6,-35 36 2,35-18-6,-34 17 8,52-34 0,-89 69-3,89-87-4,-70 70 6,52-52-4,-52 34 6,52-35-10,-53 36 15,54-53-13,-19 34 3,36-34 17,0 0 59,0-1-76,0 19 5,0-1-9,0 18 8,0-36-6,0 19 6,0-19-7,0 19 7,0-19 28,18-17-24,-18 36-8,18-1 4,-1 0-8,19 18 9,-1-18-6,18 54 5,0-72-8,-18 54 10,-17-71-8,17 35 8,-17-35-1,-18 18-12,17-18 9,36 17 0,-18-17-6,54 18 9,-19-18-4,124 18 1,-88-18-5,106 0 8,-71 0-7,123 17 6,-122-17-5,122 53 7,-123-35-11,194 17 11,-264-35-7,476 88 5,-441-88-8,458 53 7,-458-35-3,211 17 3,-158-17-7,53-1 9,-142-17-3,-17 0 1,-35 0-9,17-17 12,0-19 3,-17 19-7,0-1-2,17-17 4,-17 17-8,35-35 9,-53 18-7,35-18 8,-35 35-10,53-34 7,-53 16-3,35-70 5,-17 89-11,-1-71 12,-17 70-7,0-35 5,0 35 14,0 1 136,0-89-149,0 71-9,0-89 6,-17 89-1,-1-53 3,18 35-8,0-53 10,-18 71-7,18-18 4,0 18-6,-17-1 9,17 1-8,-18 35 31,18-18-27,-18 18 0,-17-35 0,18 35-6,-1-18 8,0 18 2,1-17 18,-1 17-22,0 0 4,18-18-10,-35 0 106,-18 1-106,-88-71 20,106 52-19,-142-122 10,142 122-14,-124-70 16,36 18-15,-36-18 9,71 71 0,17-18 0,36 53-8,17-17 10,1-1-4,-18 18 2,17-18-8,-17 1 11,17 17-8,-35-36 7,18 19 4,17 17-10,-17 0 4,-18 0-6,-35 0 10,0 0-11,-54 0 10,72 0-11,-54 17 8,72-17-2,-19 0 2,53 0-8,-17 0 14,17 0-5,1 0 12,-19-17-5,-16 17-12,-37 0 3,1 0-5,-106 0 8,88 0-7,-88 0 6,88 0-6,-35 17 4,124-17-2,-107 0 7,107 0-13,-89 18 13,88 0-11,-17-18 8,0 0-7,-54 35 7,54-17-3,-18-1 3,0 1-5,18-18 0,-18 18 7,18-1-12,-18-17 10,18 0-4,-1 18 4,1-18-6,0 17 4,17-17-3,1 0 8,-1 0-5,18 18 59,-35 0-58,17 17-5,-35 18 4,18-18 1,-18 0 1,35-17-11,-52 35 13,52-35-8,-35 17 6,35-17 4,-17-1-4,18-17 8,-1 18-11,0-18-6,1 18 9,-36 17 4,35-35-14,0 0 13,1 35-12,-1-35 11,18 18 0,-18-18-5,18 17 59,-17 19-51,17-19-7,0 1 3,0 0 5,0-1 2,-18 18-12,18 1 3,-17 17-1,17-36-7,-36 72 10,36-72-5,0 18 4,0-17 13,0 17 10,0-17-20,0 17-9,-17 18 6,-1 0-9,18-18 5,0 36 9,0-53-13,0 17 7,0-18 0,0 1-2,0 0 173,0-1-176,0 1 18,18-18-19,-18 18 14,17 17-3,-17-17-7,0 17 2,0-18-4,18 19 2,-18-19 3,0 1-1,0 0-7,18-18 13,-18 17 124,17-17-130,1 0 4,-18 18-3</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6T09:49:36.790"/>
    </inkml:context>
    <inkml:brush xml:id="br0">
      <inkml:brushProperty name="width" value="0.05292" units="cm"/>
      <inkml:brushProperty name="height" value="0.05292" units="cm"/>
      <inkml:brushProperty name="color" value="#FF0000"/>
    </inkml:brush>
  </inkml:definitions>
  <iact:action type="add" startTime="8497">
    <iact:property name="dataType"/>
    <iact:actionData xml:id="d0">
      <inkml:trace xmlns:inkml="http://www.w3.org/2003/InkML" xml:id="stk0" contextRef="#ctx0" brushRef="#br0">17709 5609 0,'-123'71'8,"70"-36"-4,-88 53 6,70-70 0,-34 70 3,69-70-7,-70 70-3,1-35 11,69-18-8,-69 71 8,69-71-8,-87 124 8,105-124-10,-105 247 8,105-246-4,-35 158 5,35-71-11,18 54 12,0-54-9,53 71 9,36-70-12,87 34 12,-17-34-7,229 17 9,-71-88-15,389-53 13,-530 0-10,777 0 10,-812 0-11,741-18 9,-776 1-5,335-54 7,-283 18-12,36-35 11,-105 53-5,-1-54 4,-71 54-3,36-18 3,-35 36-10,35-19 12,-36 19-8,1-19 6,0 36-7,35-53 8,17 18 5,-17 0-14,18-36 10,17 18-8,18-52 6,-36 34-7,36-52 9,-35 52-5,34-88 0,-69 89-6,34-89 11,-52 141-7,35-193 5,-53 193-5,0-176 12,0 141-18,-124-106 12,19 36-8,-19 17 3,-70-17 3,35 52-7,-70 18 9,176 35-6,-211-34 6,228 34-10,-140-17 10,141 35-5,-89-18 5,54 18-7,-89 0 6,53 0-8,-88-18 8,88 18-2,-106 0 0,71 0-6,-123 0 9,105 0-6,-106 0 6,213 0-10,-319 0 10,336 0-7,-265 53 7,247-53-7,-106 18 6,53 0-5,1 17 7,87-18-12,0-17 10</inkml:trace>
    </iact:actionData>
  </iact:action>
  <iact:action type="add" startTime="10311">
    <iact:property name="dataType"/>
    <iact:actionData xml:id="d1">
      <inkml:trace xmlns:inkml="http://www.w3.org/2003/InkML" xml:id="stk1" contextRef="#ctx0" brushRef="#br0">9454 6526 0,'-17'0'101,"-18"53"-91,17-35-6,-53 141 7,71-142-3,-17 36-1,-19 71 6,36-71-10,-17 17 9,17-35-4,0 1 5,0-19-7,0 54 8,0-36 2,0-17-10,35 17 6,0 0 5,1-17-9,17 17 4,-1-17-7,107 53 5,-35-36-2,105 18 6,-158-36-12,405 54 11,-388-53-4,353 34 3,-388-52-8,88 18 7,-35 0-1,0-18 2,-18 0-8,-18 0 8,-17 0-6,18-18 5,-1-17-1,1-18 0,-18 18-5,0-36 9,-18 71-7,18-123 5,-18 123-9,18-124 5,-18 71 4,-17 36-3,0-89 1,-18 88-2,0-52 5,0 17-9,0-18 8,0 36-3,-53-71 3,18 53-8,-124-88 6,53 70 1,-123-52-2,52 70-4,-52-18 6,158 54-1,-299-89 2,335 106-10,-230-71 12,212 71-6,-123-35 2,105 35-4,-70-18 4,88 18 2,-53 0-2,36 0-4,-54 0 3,54 0 0,-36 0 3,53 0-5,0 0 7,36 0-13,-36 18 12,35-18-5,-70 53 6,88-35-12,-88 35 10,52-36-2,-34 54 1,52-71-8,0 35 9,1-17 9,17-1-4,-18 1 2</inkml:trace>
    </iact:actionData>
  </iact:action>
  <iact:action type="add" startTime="23993">
    <iact:property name="dataType"/>
    <iact:actionData xml:id="d2">
      <inkml:trace xmlns:inkml="http://www.w3.org/2003/InkML" xml:id="stk2" contextRef="#ctx0" brushRef="#br0">19562 9666 0,'17'18'67,"1"-1"-58,35 54-2,123 35 1,-52-53 0,175 70 5,-122-105-6,-71-1-3,493 1 8,-493-18-4,318-35 4,-177 0-4,105-89 4,-193 36-6,17 17 7,-105 18-6,-18-17 6,-18 52-12,-17-17 12,-18 0-4,35-1 4,36-52 0,-71 71-5,53-36 6,-18 35-12,18-35 13,-18 18-7,36-18 3,-36 0-8,53 0 10,-53 0-4,54-35 1,-37 35-4,19-35 4,-53 70-2,70-105 5,-88 105-6,35-70 7,-17 70-10,-1-35 5,-17 18-1,0-36 6,0 19-11,-17-19 8,-19 36-1,-52-36 0,35 36-4,-52-18 4,34 18 0,-88-1 0,124 36-4,-247-17 6,229 17-6,-159 0 6,18 0-7,-141 0 8,123 35-6,-88 0 7,159 1-12,35-19 11,36 19-6,-36 34 7,36-17-8,-19 35 6,89-70-8,-35 35 10,0-18 4,17-17-14,18-1 7,-17 1-1,-1 17 4,0-35-13,1 35 12,17 1-4,-18-1 0,0-17-3,18 35 4,-17-36-2,17 1 4,0 0-5,0 17 3,0 0 13,0-17-17,0 17 1,0 18 4,0-18 5,0-17-7,0-1 94,0 107-84,0-106-14,0 52 8,0-52-8,0 17 7,0-17-4,0-1 8,0 1 14,0 0-13,0 17 43,0 0-45,0 0-11,0 1 10,0-19-8,0 1 9,17 0-12,1 17 9,0-35-3,17 53 3,-17-36-11,17 54 12,-18-53 1,1 17-8,0-17 0,-1-18 3,19 0 136,-19 0-134,-17-18-7,18 18 8</inkml:trace>
    </iact:actionData>
  </iact:action>
  <iact:action type="add" startTime="28830">
    <iact:property name="dataType"/>
    <iact:actionData xml:id="d3">
      <inkml:trace xmlns:inkml="http://www.w3.org/2003/InkML" xml:id="stk3" contextRef="#ctx0" brushRef="#br0">4198 10213 0,'0'53'40,"0"-18"-27,0 36-8,35-18 0,18 52 5,0-52 1,53 71 3,70-1-8,-17-35 2,159 71 5,-54-71-11,354 106 10,-495-158-5,671 52 4,-706-88-3,476 18 0,-475-18 1,87 0 4,-105-36-10,-18-52 11,-18 53-6,-18-71 3,-17 35-2,0-87 1,0 52-4,-17-53 6,-1 106-6,-70-70 6,88 87-7,-141-69 12,123 87-13,-70-35 2,35 35 6,-17-35-4,-54 18 4,71 18-6,-70-36 6,87 17-6,-175-17 9,175 36-12,-210-36 7,210 53-2,-123-18 6,89 18-7,-106-17 0,87 17 2,-34 0 2,35 0-5,-53 0 4,52 0-1,-16 17 3,16 1-7,-34 0 6,105-18-2,-105 0 4,105 0-11,-70 17 11,70-17-4,-17 18 1,-18-18-4,18 17 9,35 1-13,-35-18 12,35 18-6,-18-1 3,0 1-6,-17 17 9,17-17-9,-17 35 6,0 0 5,17-36-5,18 1 0,-17-18-7,-1 35 8,0-35 10,18 18-8,-17-18 4,-1 0 12,0 0-22,-35-35 9,36 17-13,-36 0 10,35 18-6,1 0 3</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6T09:50:29.301"/>
    </inkml:context>
    <inkml:brush xml:id="br0">
      <inkml:brushProperty name="width" value="0.05292" units="cm"/>
      <inkml:brushProperty name="height" value="0.05292" units="cm"/>
      <inkml:brushProperty name="color" value="#FF0000"/>
    </inkml:brush>
  </inkml:definitions>
  <iact:action type="add" startTime="8204">
    <iact:property name="dataType"/>
    <iact:actionData xml:id="d0">
      <inkml:trace xmlns:inkml="http://www.w3.org/2003/InkML" xml:id="stk0" contextRef="#ctx0" brushRef="#br0">3581 5521 0,'-53'35'5,"0"-17"3,18 0 9,35-1-10,-18 1 6,0-1-9,1 19 6,-1-19-2,-17 54 4,17-18-2,0 53 1,1-36-5,-18 71 7,35-88-8,-18 124 9,18-142-11,0 159 8,18-159-2,34 106 2,-34-52-7,106 34 10,-89-52-9,53-1 13,-35-52-15,123 35 5,-35-53 2,212 17 2,-53-17-8,423 0 8,-582 0-6,847-70 6,-811 52-7,458-70 8,-512 70-5,353-52 2,-282 17 0,0 18 0,-141 17-4,-17-17 5,-19 35-4,1-18 11,-18 0-8,0 1 1,17-1 1,-17 0-9,36-17 10,-36 18-8,0-19 7,0 19-8,0-36 10,0 17-9,0-34 10,0 52-13,-36-52 9,19 52-1,-36-35 2,35 18-10,-52 0 18,52 17-19,-88-35 15,71 35-12,-106-35 9,106 53-9,-107-35 7,37 35-2,-54-35 3,35 17-8,19 18 8,16-35-3,-87 0 3,70-1-8,-35-34 6,106 70-2,-142-53 5,142 53-10,-124-35 10,124 17-6,-71-17 7,36 35-10,-89-36 6,88 36-1,-52-52 2,52 52-5,-70-18 11,35 18-16,-52 0 11,52-18-4,-71 18 5,125-17-10,-142 17 9,176 0-1,-176 17 0,159-17-8,-89 53 9,36-35-3,-88 70 2,70-53-6,-88 36 5,123-36 0,-105 0 0,123 1-5,-53-19 5,88-17 1,-17 0-2,17 0-3,1 0 7,-1 0 13,0 18-12,1-18 2,-1 18 4,18-1-19,-17-17 12,-1 0 2,18 18-8,0-1 8,-18 19 4,1-19-2,-1 19-11,0-1 7,-17 0-10,17 1 10,1-19-4,-18 36 3,17-35-8,18-1 7,-18-17-3</inkml:trace>
    </iact:actionData>
  </iact:action>
  <iact:action type="add" startTime="12997">
    <iact:property name="dataType"/>
    <iact:actionData xml:id="d1">
      <inkml:trace xmlns:inkml="http://www.w3.org/2003/InkML" xml:id="stk1" contextRef="#ctx0" brushRef="#br0">2663 8467 0,'18'0'165,"35"0"-158,35 0-3,53 0 8,36 0-4,352 0 6,-300 0-12,1 0 10,16 0-2,354 0 0,-388 0-2,-53 17 0,-18 19 0,53-36 4,-141 0-6,17 0 4,-35 0 0,36 0 2,-53 0-10,105 0 10,-88 0-4,142 0 4,-142 0-8,124 0 8,-71 0-2,106-36 2,-70 36-4,87-17 2,-52-1-4,106-17 6,-89 17-6,89-17 6,-124 17-8,88 1 8,-176 17-2,194-18 1,-194 18-6,105 0 5,-122 0-1,87-18 6,-52 18-14,35-35 12,-53 17-7,35 1 6,-53-1-8,0 18 9,-17 0-5,35-18 5,-53 1-11,88 17 12,-70 0-6,105-18 5,-88 1-6,71-1 7,-35 18-10,52 0 6,-52-18-2,-1 18 3,-34-17-7,34 17 8,-35 0-2,18 0 1,-35 0 8</inkml:trace>
    </iact:actionData>
  </iact:action>
  <iact:action type="add" startTime="26382">
    <iact:property name="dataType"/>
    <iact:actionData xml:id="d2">
      <inkml:trace xmlns:inkml="http://www.w3.org/2003/InkML" xml:id="stk2" contextRef="#ctx0" brushRef="#br0">9155 8132 0,'-18'-18'15,"0"18"-7,1 0 18,-1 0-15,-17 0 3,17 0-13,-17 0 11,0 0-1,-18 18 0,35-1-7,0-17 6,1 0 2,-1 18-2,0-18-7,-34 35 14,-19-17-2,18 35 4,18-53-13,-1 17 4,19 1-2,-18 17 6,-1 0 1,36-17-6,-35 0 2,35 35-7,-35 0 10,17 35 3,0-71-13,1 72 8,-1-54-4,18 35 6,0-52-12,0 70 11,0-52-3,0 34-1,0-17 1,0 18 2,0-36-9,0 35 10,0-34-5,0-1 3,0-17-8,0 35 10,0-36-2,0 18-1,0 1 7,18-19-10,-18 1 7,17 17-13,1 1 12,17-1 8,-35-18-19,36 1 10,-19-18-3,1 0 3,0 0-1,17 0-8,53 0 17,-17 0 2,-18 0-20,17 0 10,-35 0-4,36 0 6,-36 0-11,0 18 8,1-18-2,-1 0 2,-17 0-6,17 0 6,0 0 9,-17 0-7,17 0-1,0 0-1,1-18-7,17 0 8,-18 1-2,18 17 0,-36-18-4,1 1 9,17 17-12,1-36 10,34 1 7,-52 17-15,52-17 6,-34 17-3,34-17 6,-17 0-8,0 17-3,0-17 10,-35 17-5,17-35 5,0 18 2,-17 0 0,-1 17-14,1-17 11,-18 17-4,35-52 5,-17 70-9,0-71 6,-18 36 11,0 0-14,0 17 5,0 0-8,0-17 8,0 17-4,0-34 5,0 34-8,0-17 5,0 17 0,0-17 2,0-1-8,0 1 6,0 17 5,0 1-6,0-1 7,-18 1-13,18-19 12,0 19 1,-18 17-10,18-18 6,0 0 4,0 1 4,-17-1 2,17 0-8,-18 1 6,0-1-17,1 1 20,-1-1-6,1 0-8,-1 1 12,0 17-6,1 0 11,17-18-16,-18 18 2,0 0 1,1 0 28,17-18-31,-18 18 8,0-17 0,1-1-4,-1 18-12,0-18 9,-34 1-2,16-1-5,-34-17 10,34 35-6,1-18 4,0 18-8,-18-17 6,18 17 0,-1-18 2,19 18-9,-18 0 8,17 0 3,0 0 17,18-18 3,-17 18-21,-1 0 14,0-17 8,1 17-15,-54 17-9,18-17-7,-53 53 7,53-35-3,-17 0 5,35-1-9,17-17 9,-17 0-2</inkml:trace>
    </iact:actionData>
  </iact:action>
  <iact:action type="add" startTime="32563">
    <iact:property name="dataType"/>
    <iact:actionData xml:id="d3">
      <inkml:trace xmlns:inkml="http://www.w3.org/2003/InkML" xml:id="stk3" contextRef="#ctx0" brushRef="#br0">11465 8273 0,'-17'17'82,"-1"36"-77,0-35 4,-35 70 1,36-53-6,-54 53 11,71-70-9,-17 53 7,-1-54-11,0 36 11,18-17-6,-17 16 5,-1-16-2,18 17 5,0-18-14,0 18 9,0-18 0,0 18 1,0-35-7,18 70 8,-18-70-5,70 87 7,-70-87-12,71 53 11,-54-19-5,72 19 3,-72-36-5,54 18 6,-36-35-6,0 17 7,1-17-9,17-1 9,0 1 6,-36-18-13,71 0 7,-70 0-9,53 0 9,-1 0-4,1 0 2,17 0-8,-18-35 13,1-1-12,-1-16 10,-34 16-9,17-17 5,-18 18-3,0-53 7,-35 70-12,53-140 11,-35 34 6,-18 106-13,0-70 5,0 35-2,0-35 4,0 35-12,-35-35 13,35 53-6,-36-36 4,1 18-10,0 18 16,35 17-8,-36 1 4,19-1-6,-1 0 2,0 18 2,1 0 20,17-17-30,-18 17 6,1 0 7,-1-18-4,0 18-1,1 0 5,-19 0-2,19 0-7,-89 0 6,88 0-8,-105 0 10,70 0-8,-35 0 9,35 0-7,-18-18 3,54 18-9,-36-17 10,35 17-2,-17-18 1,17 18-7,0 0 19,1 0 27,-18 0-38,-1 0-6,-70 0 6,54 0-8,-37 0 8,54 0-3,-18 18 3,18-18-7,17 35 8,1-35-7</inkml:trace>
    </iact:actionData>
  </iact:action>
  <iact:action type="add" startTime="44279">
    <iact:property name="dataType"/>
    <iact:actionData xml:id="d4">
      <inkml:trace xmlns:inkml="http://www.w3.org/2003/InkML" xml:id="stk4" contextRef="#ctx0" brushRef="#br0">7355 10583 0,'0'18'119,"0"35"-110,-17-35-5,17 52 8,0-52-3,0 17 1,17 0 0,1-35 281,0 0-165,-18-17-9,17-1-110,1-35 7,-18 18-12,0-36 11,18 71-4,-18-53 3,17 36-10,-17-36 11,0 18-3,0 17 3,0 0-12,0 1 10,0-1-1,0 0 3,0-17-10,0 0 11,0 17-8,18-35 12,-18 18-17,0 17 6,0-17 6,0-18 4,18 53-8,-18-35 2,0 0 5,0 17-5,0 0-7,17 1 10,-17-1-6,18 0 4,-18 1-2,0-1 6,0 0-4,17 1 8,-17-1-9,18 0 6,0 1-7,-18-18 0,17 35-4,-17-18 3,0 0 0,18 1 5,0 17-3,-18-18-3,0 0 39,17 18-34,-17-35-2,0 17 8,0 1-13,-17-18 4,17 17-4,-53-35 6,35 53-3,18-35 0,-18 35 37,1 0-32,17-18-1,-18 18-3,1 0 3,-1-35 0,0 35-2,-17-18-2,0 1 7,-1 17-8,19-18 4,17 0-8,-18 18 20,1 0 1,-19 0 91,-70 88-104,71-70-4,-88 53 6,87-54-13,-69 54 14,87-54-8,-17 1 4,35 0 73,-18 35-81,0-36 5,-35 71 4,53-52-8,-17 52 8,17-70-3,-18 17 1,1 18-6,-1-18 8,18-17-4,0 17 4,0-17-4,0 17 5,0-17-9,0 17 11,0-18-8,0 19 3,-18-19-7,18 36 11,0 0 5,0-17-13,0-1 3,18 0 0,0 36 4,-18-18-11,35 17 10,-18-35-3,1 36 4,17-18-10,1 0 11,-36-36-9,70 36 8,-70-35-10,35 17 10,-17-35-5,0 18 4,-1-18-3,1 17 7,-18 1-3,35-18-4,-17 0 1,0 18-8,34-18 11,1 0-3,18 17 0,-53-17-4,87 0 5,-87 0-5,35 0 11,0 0-16,-35-17 12,-1 17-8,1 0 9,-1 0-10,19-18 6,-19 18 0,19-18 1,-19 1-8,19-1 13,-1-17-11,35-18 8,-52 35-7,70-70 6,-52 35 5,-19 36-8,18-36 1,-35 35-5,18-17 8,0 0-7,-1-18 7,-17 17-8,0-17 5,18 18-1,0-18 5,-18 36-12,0-36 10,0 35-5,0-35 5,0 18-8,0-18 8,0 18-4,0-36 4,0 53-4,0-34 6,0 16-11,0 1 10,0 0-7,0-1 7,0 1 5,-18 17-13,18-17 9,-18 0 0,18 17-2,-17 1-1,-1-19-8,0 1 7,-17 17-2,0-52 6,0 52-11,17 1 11,0-19-9,1 36 12,17-17-4,-18 17-6,18-18 17,-18 18-11,1 0 5,-1-18-2,0 18-8,1-17 4,-18-1 1,17 18-2,-17-35-6,-1 35 3,-52-35 5,-4004 17-10,8096-17 12,-4022 35-10,1 0 8,-1 0-11</inkml:trace>
    </iact:actionData>
  </iact:action>
  <iact:action type="add" startTime="54874">
    <iact:property name="dataType"/>
    <iact:actionData xml:id="d5">
      <inkml:trace xmlns:inkml="http://www.w3.org/2003/InkML" xml:id="stk5" contextRef="#ctx0" brushRef="#br0">2540 10283 0,'0'53'142,"0"53"-136,0-88-3,0 105 10,0-17-6,0 53 5,18-53-6,-1 35 4,-17-88 0,18 35 2,0-53-8,-1 18 6,-17-35-2,0 17 4,0 0 8,18-17-15,-18 17 6,0-17-3,17 17 4,-17-17-3,0 35-4,0-18 9,0-17-5,0 17-6,0 18 9,0 0-3,0 17 3,0-52-6,0 88 3,0-89-1,0 36 4,0-35 4,18 0 32,53-1-39,-18 19 0,123 16 4,-70-34-11,105 17 10,-158-17-4,318 35 4,-301-53-9,160 0 10,-107 0-6,71 0 5,-123-18-8,52-17 9,-70 17-7,35-17 7,-52 17-7,34 18 4,-52-17-1,35-1 2,-36 18-6,19 0 6,-1 0 1,-17 0-4,-1 0-3,36-17 6,18 17-3,52 0 4,1 0-4,87 17 3,-52-17-7,141 18 10,-88-18-8,140 0 8,-140 0-10,176-18 7,-317 18-2,370-70 3,-389 70-9,125-18 10,-159 18-6,34 0 5,-34-18 72,0 18-72,88-35 1,-89 35-6,107-35 9,-71 35-15,52-18 11,-34 18-2,-1-35-1,-52 17-3,17 18 4,-17-17-2,0 17 5,-1 0-9,-17-18 6,0 0 87,18-35-85,-18 36 8,0-1-14</inkml:trace>
    </iact:actionData>
  </iact:action>
  <iact:action type="add" startTime="57015">
    <iact:property name="dataType"/>
    <iact:actionData xml:id="d6">
      <inkml:trace xmlns:inkml="http://www.w3.org/2003/InkML" xml:id="stk6" contextRef="#ctx0" brushRef="#br0">2963 10478 0,'18'0'139,"88"0"-131,123-18 0,36 18 6,-195 0-10,248 0 6,-124 0-2,88 18 4,-159-18-4,72 17 4,-125 1-8,54-18 8,-72 0-4,19 0 3,-53 0-6,105 0 7,-88 0-4,124 0 6,-124 0-11,89 0 10,-36 0-6,53 0 8,-70 0-9,-1 0 0,71 0 4,-17 0 1,-71 0-7,35 0 8,-53 0-4,18 0 3,0 0 11,-35 0-20,17 0 12,-17 0 0,17 0-2,-17 0-8,17 0 10,0 0-8,18 0 6,-18 0-8,124 35 14,-124-35-16,195 35 10,-177-35-4,141 0 4,35 18-4,-194-18-2,53 0 4,-70 0-2,0 0 6,-1 0-13,1 0 77,70 0-67,-53-18-6,124 1 9,-124 17-10,36 0 7,17-18-2,-53 18 4,1 0-6,-19 0 2,1 0-3,0 0 13,-1 0-5,1 18 6,17-1-8,-17-17 10,-1 0 15,-17 36 97,0-1-125,0 18-4,18 17 6,-18 1-4,35 35 4,-35-71-6,36 53 6,-19-70 4,-17-1 3,0 1 32,36 35-41,-36-18 1,35 18 3,-17 0-10,-1 18 10,-17-54-7,18 54 6,-18-53-9,17 17 10,-17-18 7,0 1-16,0 0 18,0 17-12,18-17-6,-18 17 9,18 0-6,-18 18 9,0-35-15,35 52 15,-35-52-12,18 53 7,-1-36 10,-17-18-17,-53 1 265,36 0-267,-89-1 10,71-17-4,-1 0 6,19 0 2,-1 0-9,0 0 4,1 0-6,-1 0 9,0 0-8,-17 0 4,18 0 2,-1 0-5,-17 0 9,17-17-10,0 17-3,1 0 7,-19 0 1,19 0-7,-18 0 7,17 0 14,0-18 59,1 0-72,-1 18-6,0 0 6,1-17-6,-1 17 10,0 0 4,1 0 110,-36 17-121,18-17 0,-124 71-1,124-71-1,-124 53 6,141-53-10,-52 0 9,34 0-4,19 0 7,-1 0 177,0 0-181</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6T10:21:21.119"/>
    </inkml:context>
    <inkml:brush xml:id="br0">
      <inkml:brushProperty name="width" value="0.05292" units="cm"/>
      <inkml:brushProperty name="height" value="0.05292" units="cm"/>
      <inkml:brushProperty name="color" value="#FF0000"/>
    </inkml:brush>
  </inkml:definitions>
  <iact:action type="add" startTime="48651">
    <iact:property name="dataType"/>
    <iact:actionData xml:id="d0">
      <inkml:trace xmlns:inkml="http://www.w3.org/2003/InkML" xml:id="stk0" contextRef="#ctx0" brushRef="#br0">3263 9790 0,'0'0'0,"-53"52"3,18-16 2,-18 17 10,18 17 3,35-52-10,-18 52 3,18-52-5,0 53 5,0-36-5,0 18 7,0-18-10,18 36 10,-18-18-4,17 35 1,1 0-5,17 53 6,1-70-3,34 105 5,-52-141-10,70 142 11,-70-142-8,87 141 9,-87-158-14,88 105 13,-53-34-6,88 34 4,-53-52-9,124 52 14,-53-70-14,140 35 10,-69-52-5,158 16 3,-176-34-6,158 0 7,-176 17-2,53-35-2,-194 0-1,158 0 3,-193 0-2,70-35 3,-70 17-7,0 0 11,-18 1-10,17-1 8,-17 1-10,53-72 10,-35 19-3,52-54 0,-34 36-6,52-35 10,-53 34-6,36-52 4,-36 124-7,35-177 13,1 35-7,-53 141-3,-18-52 6,17 17-12,-17 18 12,0 17-8,0 0 6,0-17-5,0-18 2,0 35-1,0-34 5,0 16-8,-70-52 6,-71 0 8,123 70-12,-176-52 4,159 70-5,-106-36 7,52 19-5,-105 17 3,71-18-7,-89 18 9,106 0-4,-88 0 3,71-18-7,-53 18 5,52 0-2,-70 0 4,159 0-8,-159 0 8,141 0-3,-124 0 4,160 0-12,-89 0 13,53 0-9,0 0 11,35 0-14,1 0 11,-1 0-7,1 0 32,-1 0-29,-17 0-2,-36 53 7,53-53-9,-105 53 6,105-35-4,-52 17 5,34-35-8,-52 53 9,53-35-5,-18-1 5,18 1-10,0-18 9,17 0 9,18 18-19,-35-1 109,17-17-92,0 0-7,1 0-5,-1 0 18,0 18-22,-17 0 8,0-18-2,17 0-5,-52 35 10,-1-17-8,1-18 8,34 17-10,-17 1 7,36-18-5,17 17 18,-18-17 230,-17 36-248,17-19 0,-35 54 5,53-53-4,-35 34 11,17-34-12,18 0 2,18-18 69,17 0-63,-35 17-8,18-17 6</inkml:trace>
    </iact:actionData>
  </iact:action>
  <iact:action type="add" startTime="58294">
    <iact:property name="dataType"/>
    <iact:actionData xml:id="d1">
      <inkml:trace xmlns:inkml="http://www.w3.org/2003/InkML" xml:id="stk1" contextRef="#ctx0" brushRef="#br0">18221 8008 0,'0'53'2,"0"-35"8,0 35 3,0-18-12,0 35 11,0-34-5,-18-1 6,1-17-5,-19 52 3,19-52-7,-71 70 8,52-88-4,-105 88 5,18-35-9,-195 71 7,107-72-1,-319 107 0,195-88-6,-406 52 11,336-70-9,-424 53 5,423-88-5,-405 17 4,670-35 0,-706 0 3,723 0-12,-652-18 14,670 18-8,-370-70 6,247 52-11,-177-52 11,159 34-6,-158-34 6,193 34-6,-176 1 5,141 17-7,-194-34 6,212 34-2,-212-35 3,317 35-9,-581-70 12,599 71-10,-617-89 8,634 88-9,-440-88 7,265 71-2,-301-106 2,283 88-7,-230-88 9,265 70-3,-105-35-1,193 71-6,-123-53 9,158 53-4,-87-18 6,175 35-10,-140-70 13,158 70-13,-123-17 7,141 17 0,-53 1-3,18-1-2,17 0 4,1 18-2,-1 0 8,0-17-15,1-1 10,-18 18-2,17-17 4,-17-1-9,35 0 6,-18 1-2,18-1 6,-18 18-12,1-35 10,17 17-2,0-17 0,0-18 8,0 35-12,53-35 6,0 36-8,35-19 12,-18 1-13,54 17 11,-18 1-5,35-1 1,-36 1-5,37 17 6,-107 0-1,124 0 2,-142 0-10,160 17 11,-160-17-4,72 0 2,-54 18-9,35-18 12,-17 0-8,35 17 6,-17-17-8,52 18 8,-34-18-3,105 18 4,-53-18-9,123 17 9,-193 1-4,423-18 1,-424 0-4,477 53 6,-459-35-7,353 17 8,-176 18-4,388 0 1,-301-36-6,336 54 7,-353-53-1,406 52 3,-300-52-12,247 52 13,-335-52-5,282 52 3,-529-52-9,529 35 8,-565-53-2,407 35 7,-425-35-15,160 18 10,-71-18-1,18 0-1,-53 0-3,35 0 4,-70 0-2,70 0 4,-71 0-4,89 0 6,-36-18-13,89 18 13,-159 0-8,317-35 9,-317 35-11,212 0 7,-195 0-2,142 0 0,-106 0-2,88 0 3,-71 0-3,36 18 6,-53-18-8,53 17 6,-89-17-3,71 18 3,-35-18-5,35 18 8,-105-18-10,158 17 8,-141-17-6,141 0 6,-159 0-6,124 18 7,-53-18-4,105 0 5,-70 0-13,71 0 11,-71 0-2,106 18 3,-106-18-11,88 0 9,-105 0-2,35 0 3,-124 0-7,124 17 5,-124-17-2,106 18 5,-123-18-10,52 0 8,-34 0 0,16 0-1,-16 0-4,-19 0 4,1 0-2,-18 35 97,0-17-102,0 17 9,0-17-4,0 17 4,0-17-8,-18-18 8,18 17-4,0 1 8,-17-18 19,17 17 39,-53 1-58,35-18-13,-17 18 13,35-1-13,-18-17 12,1 0-4,-1 0 4,0 0 5</inkml:trace>
    </iact:actionData>
  </iact:action>
  <iact:action type="add" startTime="73796">
    <iact:property name="dataType"/>
    <iact:actionData xml:id="d2">
      <inkml:trace xmlns:inkml="http://www.w3.org/2003/InkML" xml:id="stk2" contextRef="#ctx0" brushRef="#br0">17304 10195 0,'-36'18'224,"19"17"-217,-36 18 0,-88 35 3,123-17 0,-35-18-1,18-36-1,35 54 5,-18-53-9,18 52 7,0-35-2,0 54 4,0-54-11,0 71 12,0-71-6,18 106 2,0-123-6,52 141 8,-52-142 0,52 89-4,-17 0-1,18 17 3,-18-34 0,35 34 2,-35-35-9,35 36 7,-53-89-2,54 53 4,-54-35-8,18-18 14,0-17-3,-36 0-7,1-18 5,0 0 3,-1 0 3,1 0-14,-1 0 14,1-36-8,0 19-7,52-72 9,-17 37-3,71-90 0,-107 125-4,160-160 4,-160 142-2,124-106 4,-123 106-8,53-53 8,-18 17-4,-18 0 5,0 36-10,-17-35 13,17 52-11,0-53 6,-17 54-3,17-36 6,-17 18-12,0-18 11,-18 35-6,35-35 6,-35 35-11,17-52 11,-17 52-4,0-35 3,0 36-9,0-36 11,0 18-6,0-36 1,0 36-5,-17-53 9,-1 52-5,-17-17 4,0 18-8,-1 0 10,-34-18 3,52 53-11,-35-35 10,36 17-14,-19-17 14,1 35-12,-18-36 10,35 19-10,-17-1 6,18 0 2,-19 1-4,19 17 0,-36-35 3,17 35-5,1 0 6,18 0-7,-36-18 6,35 18-1,-53 0 0,36 0-7,-18 0 12,0 0-10,-53 18 10,54-18-13,-72 70 10,54-52-4,-36 35 3,53-36 0,-71 54 0,71-54-9,0 19 10,36-19-2,-71 36 1,70-53-7,-70 36 7,53-19 0,-18 1-1,35 17 0,-35-17-4,35-1 3,1-17 3,-1 18-9,1-18 9,17 18-4,0 17 4,0-17 6,-18-1 0,18 19 0,0-1 1,0-18-10,0 19 2,0-1-5,0 0 3,0-17 1,0 35 0,0-18-6,0 18 10,0-35-7,0 35 4,0-36 1,0 1-7,18 17 16,-18-17-19,0-1 12,0 1-8,0 0 5</inkml:trace>
    </iact:actionData>
  </iact:action>
  <iact:action type="add" startTime="78724">
    <iact:property name="dataType"/>
    <iact:actionData xml:id="d3">
      <inkml:trace xmlns:inkml="http://www.w3.org/2003/InkML" xml:id="stk3" contextRef="#ctx0" brushRef="#br0">23636 10248 0,'-53'0'8,"36"0"-6,-89 18 10,35 17-4,-52 0 4,17-17-5,-35 17 2,35-17 0,0-18 5,36 35-12,17 1 10,35-36-3,0 35 3,1-35-9,17 17 8,-18 1 2,18 0-4,-18 35 8,18-36-11,-35 89 9,17-53-10,1 35 7,17 0-6,-35 36 6,35-36-6,-36 36 6,19-36-8,17 18 8,-18-18-2,18 0 3,0-70-10,0 87 7,0-69-2,18 52 8,-1-70-15,1 52 12,17-52-7,18 52 8,-35-17-12,17-18 10,18 1-3,53 17 3,-53-18-7,88 35 12,-35-34-16,105 17 14,-158-36-9,282 36 5,-282-53-7,247 0 9,-265 0-4,89 18 1,-54-18-6,-17 0 7,-35 0-1,17 0 3,-17 0 10,-18-35-11,35-1-10,-17 1 12,0 17-6,34-35 3,-34 36-5,35-54 4,-53 54-2,53-36 7,-35 0-10,52 0 9,-52 18-9,17-36 6,-17 53-6,-1-17 8,1 0-10,-18-18 10,18 35-4,-18-17 4,0 0-3,17 17-5,-17 1 4,0-36 1,0 17-5,0-17 7,0 18-5,0-35 5,0 17-6,0-18 6,0 18-4,0 0 2,-17 0-4,-1 0 4,18 36-2,0-36 5,0 35-5,-18-35 6,1 0-1,-1 18 7,18 0-14,-18 0 6,-17-1 6,17 1-1,1 35-10,-1-35 5,1-1-5,-54 19 2,71-1 1,-88-17 3,88 17-12,-106-17 11,106 17 1,-53 1-6,18 17-3,-18-18 10,18 18-8,-18-35 7,17 35-3,-34-35-1,17 17-2,-35 18 3,35-18-2,-18 18 4,54-17-9,-72-1 9,72 18-3,-36 0 2,35 0-8,-17 0 10,17 0-5,-17-18 4,0 18-9,17 0 9,0 0-4,-17 0 6,18 0-9,-36 18 5,35-18 0,-53 35 2,54-17-10,-18-18 17,17 18-18,0-1 12,1-17 6,17 18-5,-18-18 2,18 17 6,-18-17-14,1 0 21,-1 0-18</inkml:trace>
    </iact:actionData>
  </iact:action>
  <iact:action type="add" startTime="85213">
    <iact:property name="dataType"/>
    <iact:actionData xml:id="d4">
      <inkml:trace xmlns:inkml="http://www.w3.org/2003/InkML" xml:id="stk4" contextRef="#ctx0" brushRef="#br0">10830 13053 0,'0'35'162,"-17"0"-156,-160 230 5,160-230-1,-89 159 2,53-88-7,-18 88 6,18-70-7,0 17 12,53-53-11,0 53 7,0-70-6,0 70 5,18-53-3,53-18 3,-36-34-5,88 69 4,-87-105-1,122 89 2,-105-72-7,71 1 8,-36 0-4,106-18 4,-70 0-8,122-89 8,-69 19-3,35-54 2,-71 54-6,0-71 12,-53 70-15,-18-52 10,-52 105-4,0-141 4,-18 142-8,-53-124 8,35 123-3,-52-53 4,34 18-10,1 18 9,0 0-2,-18 0 2,18 17-11,-18-53 13,0 18-8,0-35 7,0 0-10,-35-18 10,70 89-5,-105-124 3,105 123-4,-88-106 3,89 107-2,-72-71 6,36 52-7,-35-17 5,35 18-8,-53-18 8,71 53-6,-35-17 8,17-1-12,35 18 12,0 0-6,54 0 112,-19 18-114,72 34 11,52-34-15</inkml:trace>
    </iact:actionData>
  </iact:action>
  <iact:action type="add" startTime="86896">
    <iact:property name="dataType"/>
    <iact:actionData xml:id="d5">
      <inkml:trace xmlns:inkml="http://www.w3.org/2003/InkML" xml:id="stk5" contextRef="#ctx0" brushRef="#br0">16087 12806 0,'-18'0'3,"-17"0"5,-1 0 5,19 0 3,-18 0 101,-1 53-105,19-36-6,-54 72 9,53-72-14,-70 54 12,71-18-5,-54 0 5,53-36-11,-70 36 11,88-35-5,-17-1 3,-19 19-6,1-19 7,17 1-5,-17-18 6,35 18-10,-35-1 15,0 19-12,-1-19 3,19 1-2,-54 17 8,71-17-14,-18-1 11,1-17 1,-18 18-3,35 0-7,-18-1 11,0 1-6,1-18 16,17 18 14,0-1-31,-18 36 4,0 0-7,18 35 9,0-70-6,-17 88 6,17-71-10,0 18 12,0-18-8,0 18 4,0-18-1,35 36 2,-17-36-8,17 53 7,0-52-5,18 34 9,-18 1-14,36-1 11,-36-17-4,53 35 5,-70-70-8,70 35 9,-70-53-8,70 35 5,-53-35-8,54 0 10,-37 0-4,72 0 2,-18-17-6,52-19 5,-52 19 1,106-36-1,-89 0-3,72-35 8,-90 17-14,54-35 13,-141 71-7,105-71 5,-105 71-7,35-53 7,-18 0-6,-17-18 9,-1 35-12,-17-35 9,0 36-4,0-18 2,0 52-6,0 1 8,0 0-3,-17-1 2,17 1-6,-18-35 7,0 52-5,-17-53 8,35 36-14,-53-53 12,36 70-4,-19-52 4,19 35-8,-54-54 7,36 19-8,-53-18 8,35 17-4,-35 0 4,35 54-5,-36-18 2,19 17 1,-54 0 1,107 18-8,-160 0 9,142 0-4,-71 0 4,71 18-6,-89 35 4,72-18 1,-72 18-2,71-53-4,-17 53 8,52-35-7,-17-18 6,35 17-7,0 1 142,-18 17-135,-17 36 5,35-54-9,-53 54 3,53-53-6,-35 34 8,-1-34-7,36 17 8,-17-35-11,17 18 193,-18 0-190,18 35 3,-18-18-1,18 0 6,-17-35-12,17 35 10,0-17 9</inkml:trace>
    </iact:actionData>
  </iact:action>
  <iact:action type="add" startTime="96736">
    <iact:property name="dataType"/>
    <iact:actionData xml:id="d6">
      <inkml:trace xmlns:inkml="http://www.w3.org/2003/InkML" xml:id="stk6" contextRef="#ctx0" brushRef="#br0">9666 15522 0,'-53'0'8,"18"0"-2,-53 18 4,52-18 2,-52 18-3,35-18-5,-70 35 9,70-18-5,-18 36 6,18-35-13,-17 35 10,52-35-1,-35 52 2,36-70-11,17 53 13,0-35 4,17-1 4,1-17-19,35 0 10,-18 18-6,36 0 8,-1-1-11,71-17 5,-35 0 1,106 0-1,-159 0-4,247 0 6,-247 0-2,229-70 4,-229 70-8,70-71 7,-70 36-6,0-71 8,-18 53-13,1-53 14,-19 36-8,1-54 5,-18 36-9,0 0 11,0 17-7,0-35 5,-18 89-3,-35-36 3,36 35-11,-36-17 14,35 35 148,-35 0-158,-70 70 7,52-34-6,-158 34 8,105-34-12,-34-1 15,87-35-14,-35 35 10,71-35-6,0 0 5,17 0 100,-17 53-99,17-53-6,-35 71 5,-17 17 10,52-71-17,-52 54 4,70-53 0,-36 17 4,19 0-11,-1-17 12,0 0-7,18-1 4,-17 18 5,17-17-9,-18 17 8,18 1-13,-18-1 10,18-17-2,0 17 2,0-18-3</inkml:trace>
    </iact:actionData>
  </iact:action>
  <iact:action type="add" startTime="100016">
    <iact:property name="dataType"/>
    <iact:actionData xml:id="d7">
      <inkml:trace xmlns:inkml="http://www.w3.org/2003/InkML" xml:id="stk7" contextRef="#ctx0" brushRef="#br0">13952 15011 0,'-17'0'55,"-19"17"-43,-34 89 5,35-106-10,-36 159 5,36-141-8,-18 105 9,35-52-5,1 52 4,17-70-6,0 35 9,17-17-14,18-36 12,-17-17-2,35-18 0,-35 0-6,35 0 3,-18 0 1,88-71 3,-87 53-8,105-70 8,-106 53-1,71-18-1,-36 18-8,1-36 13,-18 54-10,-35-36 9,-1 17-11,-17-17 10,0 18-6,0-18 6,0 18-10,0-53 12,0 53-8,-17-54 2,-1 72 0,18-54 5,-18 36-9,1 17 4,17 1-1,-18-1 7,0 0-14,18 1 19,-17 17 54,-1 0-38,0 0-24,-17 0-10,-18 17 10,36-17-2,-19 0 4,19 0-8,-1 0 4,0 0 56,-17 18-42,-18 0-16,0-1 2,36-17-6,-36 35 12,17-35-12,1 18 8,0 0 8,17-1-4,1-17-4,-1 0 0,0 0 0,18 18-2,-17-18 2,-1 0-10,0 0 10,1 18-4,-1-18 4,0 0-8,1 0 31</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15:36:56.819"/>
    </inkml:context>
    <inkml:brush xml:id="br0">
      <inkml:brushProperty name="width" value="0.05292" units="cm"/>
      <inkml:brushProperty name="height" value="0.05292" units="cm"/>
      <inkml:brushProperty name="color" value="#FF0000"/>
    </inkml:brush>
  </inkml:definitions>
  <iact:action type="add" startTime="14232">
    <iact:property name="dataType"/>
    <iact:actionData xml:id="d0">
      <inkml:trace xmlns:inkml="http://www.w3.org/2003/InkML" xml:id="stk0" contextRef="#ctx0" brushRef="#br0">4410 13335 0,'17'0'237,"19"-35"-226,52-18 0,0 18-7,0-18 11,-35 35-10,71-35 9,-89 35-12,88-34 12,-105 52-8,53 0 9,-19-18-14,1 0 16,0 1-7,0-1 4,-17 18-5,34-18 2,-35 1-8,36-1 13,-18 0-11,53 1 8,-18-19-8,53 19 4,-106 17-2,177-35 6,-177 17-9,177-17 8,-159 35-5,70-18 6,-17 0-5,53 1 3,-36 17-1,71-18-2,-53 18 0,142 0 4,-107 0-7,194 0 8,-193 0-7,193 0 6,-299 0-8,529 35 7,-530-35-2,512 18 2,-494-18-7,265 0 9,-159 0-2,18 0-5,105 18 4,-123-18 0,89 0 0,-230 0-2,158 0 2,-158 0-2,194 35 2,-194-35-6,88 0 9,-35 0-5,35 0 5,-70 0-10,52 0 10,-52 0-2,52 0-4,-52 0-3,70 0 9,-71 0-6,89 0 7,-124 0-9,195 0 9,-177 0-11,193 0 9,-193-18-4,106 1 5,-35 17-8,70-36 5,-106 36-2,88-17 5,-70-1-10,53 0 8,-89 18 0,71-35 1,-70 35-10,105-17 13,-158 17-9,211-36 6,-176 36-10,247-35 11,-247 17-1,229 18-2,-123-17-6,176-1 5,-141 0 2,159-17 1,-141 0-6,229 0 5,-194 17-4,211-17 5,-229 17-4,142 0 2,-301 18-6,318-35 8,-335 35-4,177 0 4,-213 0-7,72 0 8,-37 0-7,1 0 6,-17 18-6,-1-1 4,-17-17 1,35 18-2,-36 0-5,36-1 10,-18 19-8,71-1 5,-71-18-6,124 36 7,-106-35-4,176 17 4,-193-35-5,140 18 7,-52 0-12,70-18 13,-71 0-9,36 0 6,-71 0-8,88 0 6,-70 0 2,-35 0-6,35 0 6,-53 0-2,-1 0 0,-16 0-6,-1 0 12,-17 0-12,-1 0 10,1 0 2,0 0-10,-18 17 8,17 1-1,1 0-1,-1-1-3,19 18-5,-19-17 10,19 17-6,-19 18 3,19-17-8,-1 16 10,0-16-6,0 34 5,-17-70-5,35 71 2,-53-36 0,35 18 3,1-18-2,-19 18-1,1-17-3,17 52 6,-35-35-6,18 17 6,-1-35-7,1 54 6,-18-36-3,18 17 4,-18-52-8,0 70 8,0-70-4,0 70 6,0-71-10,0 19 6,0-19-2,0 36 7,0-35-13,0 0 16,0-1-5,0 1 3,0-1-6,0 1 7,0 0-14,0-1 4,0 36 4,0-17-5,0 34 6,-18-35-6,0 54 6,1-19-8,17 36 10,0-18-8,-53 36 6,53-107-4,-53 89 4,53-88-6,-18 35 6,-17-18 202,-18-35-206,-17 53 4,52-53-4,-70 70 4,52-70-8,-122 53 9,140-53-5,-53 36 6,1-1-12,-18-17 9,17 17-1,-52-18 0,70 19-5,-71-19 6,54 1-3,-36 0 4,53-1-7,-53 1 8,89 0-5,-125 17 3,107-35-8,-88 35 10,105-35-6,-35 0 5,0 0-8,18 0 9,0 0 6,17 0-9,-17 0 4,17 18-13,-17-18 10,-1 17-3,-16-17 7,34 0-14,-70 0 10,70 18-2,-70 0 3,53-18-8,-54 17 8,37 19-4,-54-19 5,53 1-10,-53 0 8,71-18-3,-36 17 5,36 1-9,-53-18 8,35 17-2,-53-17-1,88 0-2,-105 18 8,105-18-12,-158 35 9,140-35-3,-87 18 4,35-18-10,-18 18 10,18-18-7,-18 0 6,35 0-8,-105 0 8,105 0-4,-123 17 6,89-17-12,-107 0 10,159 0-4,-317 0 4,299 0-7,-370 0 6,370-17-1,-193-1 2,105 0-7,-105 1 8,-1-1-4,194 18-5,-140-35 7,87 17-4,-34 18 6,52 0-8,18 0 7,17-17-2,-70 17-2,70 0-4,-35-18 9,71 18-4,-141 0 2,141-18-6,-160 18 10,160 0-9,-124 0 4,54 0-2,-107 0 4,71 0-9,-71 0 11,71 0-7,-106 0 6,141 0-11,-141-17 12,106 17-8,-70-36 7,158 36-9,-230-35 10,231 35-6,-248-70 2,247 52-6,-177 0 8,107 1 3,-18-1-14,-53 0 12,53 18-6,-71-35 5,177 35-8,-265-18 8,247 18-1,-247-17 6,230-1-15,-160 18 4,89-18 3,-88 1 3,88 17-8,-71-35 7,53 17-4,-88 0 8,124 1-14,-106-19 17,70 1-11,-53 17 2,159 18-1,-211-52 3,228 34-8,-175 0 10,193 1-3,-123-1 0,88 0-6,-88-17 8,88 17-1,-17 18 0,34-17-9,1-1 10,0 18-4,-1-18 4,19 18-5,-19-17 2,19-1-1,-54 18 4,36-17-8,-53-19 8,70 36-2,-52-17 2,-19-1-8,-52 0 16,71 18-17,-107-17 5,89 17 1,-106 0 2,106 0-5,-53 0 5,70 0-4,-35 17 4,89-17-7,-54 18 7,54-18-1,-19 0 3,19 0-2,-1 0-9,0 0 8,-17 0 1,18 0-7,-36 0 8,35 0-3,-35 0 3,35 0-10,-17 0 11,0-18-5,-18-17 4,35 35-1,-70-53-1,70 36-7,-34-36 9,16 35-1,-17-53-2,36 54-5,-36-36 8,35 18-2,-17-18 3,17 35-12,1-35 7,-19 0 4,19 18-2,-19-18 1,19 0-4,-19 0 5,19 18-7,-1-18 5,18 35 0,-35-35 1,17 1 5,1 16 4,17 1-16,-18 0 8,0 17-4,1-17 7,-1 35 618,-17 0-613,17 0-8,-17 0 1,17 0-7,1 17 7,-19-17-10,19 18 10,-1-18-5,18 18 4,-18-18 0,18 17 72,-17-17-72,17 18 14,-18-18-16</inkml:trace>
    </iact:actionData>
  </iact:action>
  <iact:action type="add" startTime="34464">
    <iact:property name="dataType"/>
    <iact:actionData xml:id="d1">
      <inkml:trace xmlns:inkml="http://www.w3.org/2003/InkML" xml:id="stk1" contextRef="#ctx0" brushRef="#br0">3933 16281 0,'-17'35'67,"-1"36"-61,-52 52 8,70-88-10,-53 89 6,17 140 0,36-87-2,-17 123 4,17-177-8,0 71 9,53-106-5,0 0 5,0-52-10,35-19 10,-53-17-5,177-17 5,-159-19-11,264-122 9,-246 105-3,229-106 6,-177 71-10,71-53 8,-106 53-5,36-18 5,-71 35-5,17-35 3,-35 71-2,1-18 2,-19 18-3,1-18 5,0 0 6,-1 35-6,-17 1 2,0-1 5,0-17-7,0 17-10,0-35 11,0 0-5,-35-35 6,17 18-10,-70-54 7,53 106-4,-124-123 5,124 106-5,-89-53 4,89 88-2,-35-35-1,34 17-2,1 18 4,17 0 34,-35 0-12,-52 0-16,87 0-8,-123 0 4,88 0-8,-53 0 11,18 0-8,-53 0 4,35 0-8,0 0 9,18 0 3,35 0-14,18 0 12,-1 0 44,1 0-40,18 0-12,-72-18 8,54 18-7,-53-17 4,70 17 0,-17 0 2,17 0-9</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15:37:33.131"/>
    </inkml:context>
    <inkml:brush xml:id="br0">
      <inkml:brushProperty name="width" value="0.05292" units="cm"/>
      <inkml:brushProperty name="height" value="0.05292" units="cm"/>
      <inkml:brushProperty name="color" value="#FF0000"/>
    </inkml:brush>
  </inkml:definitions>
  <iact:action type="add" startTime="13808">
    <iact:property name="dataType"/>
    <iact:actionData xml:id="d0">
      <inkml:trace xmlns:inkml="http://www.w3.org/2003/InkML" xml:id="stk0" contextRef="#ctx0" brushRef="#br0">21431 5009 0,'53'-17'3,"71"-36"17,-107 53-16,142-53 8,-106 18-4,88-36 7,-17 36-14,52-53 14,-53 52-10,71-69 12,-88 52-14,-70 35 5,122-70 7,-140 70-14,70-88 11,-88 89-4,35-71 4,-17 35-6,-18-53 5,0 53-2,0-35 1,0 52-6,0-34 9,-18 17-3,-17 0-1,35 35-1,-18-17 4,1 17-8,-1-35 9,-35 1 6,18 16-13,0-17 4,-18 18-2,-18 0 4,54 0-6,-36 17 6,0 0-5,0 1 5,18 17-7,-36-18 7,36 18-6,-36 0 8,36 0-12,-106 0 11,123 0-5,-123 0 5,106 0-7,-71 18 4,35-1-2,-34 19 5,52-19-5,-36 36 2,54-35-6,-35 35 8,34-18-2,-17 35 3,0-17-11,-17 53 11,52-88-8,-35 141 7,53-142-7,0 107 7,-17-89-5,17 36 5,0-54-8,0 54 8,0-36-4,53 36 6,-36-36-10,19 18 8,-1-18-2,18 18-1,-36-18-6,54 18 14,17 0 0,-70-35-8,88 52-4,-36-34 8,-35-36-8,71 52 7,-88-52-6,53 36 8,-54-36-11,36 17 8,-35 1-3,-1-18 13,1 0 16,0 0 1,17-18-28,0-17 4,-17 17-5,17-17 4,-17 0-9,-1 17 7,-17 1-4,18-1 8,0 0 174,-1 18-181,-17-35 5,18 35-9,0-18 5,-1 1 5,-17-1-1,0 1-4,18-19 7,-18 19-4,17 17-6,-17-18 14,18 18 253,-18 35 106,0 18-365,0-18 1,18-35-6,-18 18 4</inkml:trace>
    </iact:actionData>
  </iact:action>
  <iact:action type="add" startTime="28444">
    <iact:property name="dataType"/>
    <iact:actionData xml:id="d1">
      <inkml:trace xmlns:inkml="http://www.w3.org/2003/InkML" xml:id="stk1" contextRef="#ctx0" brushRef="#br0">22154 5256 0,'18'-17'243,"0"17"-227,-36 0 224,0 0-232,-70 35 6,53-17-11,-36 52 10,54-52-7,-1 35 8,1-36-11,17 19 9,0-19-4,0 1 3,70-18 92,-35-18-102,54-35 13,-54 36-8,53-36 7,-70 18-9,52-18 7,-52 35 1,-1 0 1,-17 1-1,0-1-5,0 0 6,0 1 5,0-1-8,0 1 4,0-1 0,0 0-8,-17 1 14,-1 17-10,1-18 5,-1 18-14,0-18 9,1 18 0,-19 0-6,19 0 8,-1 0-5,-35 0 5,18 0-9,-71 0 10,88 0-2,-70 36-2,71-36-6,-107 53 10,106-53-3,-34 35 1,16-18-7,1-17 9,17 18-5,1 0 4,-1-18 11,18 17-11,-18-17 7,18 18-3,0 0 5,0-1-18,0 1 22,0 0-11,0-1-4,0 1-2,0 0 8,18-1-12,-18 18 9,0-17-3,18-18 4,-1 18-8,-17-1 10,18-17 53,0 0-43,-1 0-5,1 18-9,0-18 13,-1 0-3,18 0-2,1 0-4,-19 0-6,19 0 2,-19-18 2,1 18-4,17-17 1,-17-1-6,35 0 8,-36 1-7,1 17 6,0-18-8,-18 1 8,17 17-4,1 0 4,0-18 5,17 0 3,-35 1-8,18 17-5,-18-18-3,35 0 9,-18 1-7,1-19 8,17 1 0,-35 0 7,18 35-18,-18-18 10,0 1-5,0-19 4,0 19 4,0-1 8,-18 18 162,1 0-175,-1 0-4,0-18 13,1 18 9,-1 0-22,1 0 9,-1 0 5,0 0 6,1 0 49,-1 0-64,0 0 16,1 0 4,-1 0 444,0 18-467,1 0-6,-36 17 9,18-17-4,17 17 5,0-35-8,18 17 5,-17-17 11,17 18 110,-18 70-119,18 1 8,0-54-4,0-18-6,18 36 2,-18-35-9,17 0 16,1-18 45,0 0-59,-1 0 259,1 0-253,17 0 3,-17 0-6,35 0 2,-36-18-5,19 0 7,-19 1-3,19-19 2,-19 1-8,18-18 11,-17 36-6,17-36 2,-35 35-4,36-53 4,-36 54 11,17 17-18,-17-18 109,-17-35-100,17 36-6,-36-1 6</inkml:trace>
    </iact:actionData>
  </iact:action>
  <iact:action type="add" startTime="35444">
    <iact:property name="dataType"/>
    <iact:actionData xml:id="d2">
      <inkml:trace xmlns:inkml="http://www.w3.org/2003/InkML" xml:id="stk2" contextRef="#ctx0" brushRef="#br0">2981 6209 0,'0'35'7,"0"-17"-2,35 17 6,-35-17-2,36-1 2,-19 1-6,18 35 8,1-53-5,34 53 0,1-36 2,-1-17-5,36 18 10,-53-18-11,53 0 8,-53 0-3,17 0 2,-52 0-7,53-35 8,-71 17-4,35-17 4,-35 17-8,18-35 10,-18-17 4,0 35-2,0 17-7,0-17 7,-18 17-14,18 0 8,-18 18 0,1-17-1,-1 17-4,0 0 16,-17-18-9,-35 18 7,52 0-13,-88 0 3,71 0-1,-36 0 9,36 0-15,-36-18 8,54 18 0,-36 0-1,35 0-3,-35 0 7,18 0-5,17 0 4,1 0-6,-36 18 2,35-18 0,-17 35 4,17-35-4,-17 36 4,17-19 3,1 1-7,-1 17 4,0 0-7,18-17 6,0 17-3,-17 1 5,17-19-10,-18 19 9,18-19-3,0 1 3,0-1-6,0 1 3,18 0 12</inkml:trace>
    </iact:actionData>
  </iact:action>
  <iact:action type="add" startTime="42400">
    <iact:property name="dataType"/>
    <iact:actionData xml:id="d3">
      <inkml:trace xmlns:inkml="http://www.w3.org/2003/InkML" xml:id="stk3" contextRef="#ctx0" brushRef="#br0">17939 6773 0,'-36'0'92,"1"-17"-85,-71-1 6,89 18-7,-195-35 4,177 35-1,-230-53 3,212 53-9,-141-18 10,53-17-6,-88 17 7,88 1-13,-89-19 14,125 19-10,-89-1 11,88 18-15,-35-18 12,123 18-7,-88 0 7,89 0-9,-107 0 8,71 0 7,35 0-10,-34 0 4,16 18-9,-17 0 6,0-1-1,1 19 3,-19-19-8,-35 19 7,36-19-2,-54 19 2,106-19-5,-193 71 4,158-52 1,-88-1 0,123 0-9,-141 18 10,89-35-4,-71 70 4,88-53-6,-18 36 5,54-54-4,-36 72 5,35-37-7,-35 54 9,18-35-6,-36 70 4,54-88-7,-72 176 7,72-158-5,-89 299 2,88-317 1,-35 194 1,36-88-5,-1 176 4,18-159-1,-17 89 4,-1-124-11,0 71 8,18-89-1,0 106 5,0-105-12,0 105 10,0-193-4,18 193 6,-18-194-11,70 230 11,-70-212-6,71 194 2,-36-106 0,18 106 2,0-106-9,18 106 9,-18-124-6,52 124 10,-34-106-15,88 124 10,-71-89-2,88 124 2,-105-247-7,246 282 8,-264-282-3,353 229 2,-335-246-7,264 122 9,-141-105-6,176 18 7,-176-54-11,229 1 12,-211-18-10,229 0 7,-229-18-7,176-35 5,-159 1-3,106-37 6,-282 72-4,335-107 2,-335 107-7,124-19 8,-142 36-2,53-35 2,-53 17-10,18 1 12,-17-19-6,16 1 4,-16 18-9,17-19 10,-18-17-5,53-35 2,-70 71-2,140-142 0,-16-18 6,-72 72-10,71-89 8,-105 123-5,193-282 6,-194 283-10,177-318 10,-177 335-2,71-141-4,-53 88-1,17-88 4,-17 88-2,0-35 6,-18 70-12,1-123 11,-1 88-6,-17-88 7,-1 106-9,19-106 6,-36 159-5,17-194 8,-17 193-8,18-158 8,-18 159-10,0-106 6,0 17 0,0-87 2,-35 87-10,-1-105 10,1 70-3,-36-52 3,1 69-5,-1-87 2,36 106-2,-35-71 5,34 158-5,-34-158 4,52 159-4,-52-124 4,52 124-8,-53-53 10,54 53-5,-36-36 8,35 36-15,-52-18 14,52 0-10,-35 18 5,0-1-2,-17-34 5,17-1-9,-36 36 8,89 17-4,-105-35 4,87 36-8,-35-19 12,18 19-12,-1 17 4,-34-35 4,35-1-3,-71 19 2,35-1-7,-52-17 8,105 35-4,-176-36 9,159 19-15,-142-1 8,142 1 0,-106-1 0,53 18-7,-53-18 9,70 18-1,-17-17 4,35 17-14,-17 0 13,52 0-10,0 0 9,1 0-10,-19 0 9,1 0 9,17 0-17,-17 0 12,-18 0-1,0 0-9,-17 0 9,34 0-13,-34 0 12,17 0-5,-18 0 0,36 0-5,-35 0 8,34 0-2,-17 0 2,36 0-10,-71 0 12,70 0-8,-17 0 8,-1 0-12,-17 0 11,18 0-5,0 0 4,17 0-8,1 0 10</inkml:trace>
    </iact:actionData>
  </iact:action>
  <iact:action type="add" startTime="55864">
    <iact:property name="dataType"/>
    <iact:actionData xml:id="d4">
      <inkml:trace xmlns:inkml="http://www.w3.org/2003/InkML" xml:id="stk4" contextRef="#ctx0" brushRef="#br0">6438 7955 0,'-17'0'13,"-1"0"2,-17 0-8,-18 35 5,0 1-5,-35 17 3,70-18-4,-70 35 9,70-34-12,-52 87 10,52-88-8,-53 107 10,71-107-12,-17 71 9,17-53-6,0 35 8,0-71-11,53 54 10,-36-71-5,36 18 2,-35-1-5,35-17 12,-36 0-15,54 18 10,-36 0-1,124-18-2,-124 0-5,142 0 8,-36 0-4,141 0 8,-141 0-15,141 0 11,-141 0-4,71-18 3,-106-17-7,0-18 10,-89 35-7,1-17 4,-18 17 4,0-17-14,0-36 19,-35 18-3,35 18-10,-53 0 4,35 17-2,-17-35 3,0 36-8,-18-36 9,17 0-6,-34 18 8,52-1-14,-52-34 13,52 52-6,-105-88 4,87 89-10,-87-72 14,105 72-12,-70-36 8,17 18-7,-34-18 7,52 35-3,-53-17 2,53 17-8,-35 0 10,53 18-6,-18 0 7,0 0-9,17 18 7,-34 17 5,52-17-7,-17 17 1,17-17-6,-35 53 5,36-54 0,-1 18 1,18-17-5,0 0 5,0-1 24,0 54-16,18-53-14</inkml:trace>
    </iact:actionData>
  </iact:action>
  <iact:action type="add" startTime="57356">
    <iact:property name="dataType"/>
    <iact:actionData xml:id="d5">
      <inkml:trace xmlns:inkml="http://www.w3.org/2003/InkML" xml:id="stk5" contextRef="#ctx0" brushRef="#br0">7179 11060 0,'-18'0'6,"1"17"-2,-1 36 9,18-35-4,-35 52 5,17-17-13,1 18 16,-1-1-15,0 36 12,1-35-5,17 17 1,0-35-6,0 17 9,0-17-4,0 53 2,53-18 6,-53-70-11,70 53 7,-17-36 3,0-35-6,18 0-2,-1 0-3,106-18 7,-52 1-4,70-72 7,-88 36-13,53-17 12,-71 17-9,18-35 7,-89 70-4,89-123 5,-106 123-9,18-105 8,-18 105-3,0-70 3,0 35-8,-18-53 6,-17 53-1,-36-52 2,36 52-7,-36-18 11,18 18-5,-52-17 0,87 70-9,-88-71 12,89 53-6,-89-17 6,70 18-10,-17-19 13,36 36-10,-18-17 6,-1 17-9,19 0 16,-19 0-1,19 0-2,-1 0-14,-35 0 10,18 0-1,-36 0 0,54 17-9,-71 1 11,52 0-3,-34-1-1,34 18-5,-17 1 8,1-1-3,-37 18 6,72-35-13,-36 17 11,35-18-7,1 1 6,-1-18 2,18 35-10,0-17 41,-18-18-16,18 18-14,-17-1-6,17 1 6,-18 0-14,0-1 10,-17 18-4,17 1 8,1-19-12,-1 19 9,1-36-5,17 17 5</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22:34.320"/>
    </inkml:context>
    <inkml:brush xml:id="br0">
      <inkml:brushProperty name="width" value="0.05292" units="cm"/>
      <inkml:brushProperty name="height" value="0.05292" units="cm"/>
      <inkml:brushProperty name="color" value="#FF0000"/>
    </inkml:brush>
  </inkml:definitions>
  <iact:action type="add" startTime="9550">
    <iact:property name="dataType"/>
    <iact:actionData xml:id="d0">
      <inkml:trace xmlns:inkml="http://www.w3.org/2003/InkML" xml:id="stk0" contextRef="#ctx0" brushRef="#br0">7320 5098 0,'-17'0'5,"-1"0"-2,-17 0 9,17-18 2,-17 18-1,17-18-4,0 18 0,-35 0 5,36 0-12,-18-17 11,17 17-7,-17-18 8,17 18-5,0 0 2,1 0-7,-19-18 8,-16 18 9,34 0-20,-17 0 12,17 0-4,-35-17 3,0 17-9,0-18 9,18 18-5,-18 0 5,18 0-8,-1 0 9,1 0-4,-18-17 4,18 17-7,-18 0 4,18 0-4,-18 0 6,0 0 4,35 0-6,-35 0 1,36 0-2,-18 0 0,-1 0-5,-17 0 8,36 0-2,-36 0 2,17 0-10,1 17 12,18 1-8,-19-1 7,1-17-10,-18 18 10,35 0-6,-17-1 5,18-17-7,-36 18 9,35 0 7,0-18-19,-17 17 11,17-17-7,1 18 8,-1-18-13,1 18 12,17-1 16,-18-17-16,0 35 2,1-35-7,-19 36 6,36-19-10,-35 36 6,17-17-2,-70 34 4,88-52-9,-35 35 9,17-36-5,1 19 5,17-1-7,-36 35 7,19-52-3,-1 35 1,18-18-3,-18 18 3,1 0-2,17 0 2,0-18-5,0 53 11,0-70-11,0 106 7,0-89-5,35 88 8,-17-105-13,35 88 10,-36-53-1,71 35-1,-17 0-7,35 18 8,-18-53 2,71 35-5,-89-53-5,124 36 11,-70-36-6,88 36 3,-54-36-6,54 18 7,-159-53-5,335 88 6,-318-88-9,371 53 6,-388-35-2,177-18 6,-107 0-8,36 0 7,-53 0-8,17 0 7,-70-18-4,0-35 4,-18 53-10,18-53 11,-35 36-3,52-19-1,-34 1-5,17-18 9,-18 35-4,35-87 2,-34 87-5,34-70 3,-34 70 2,-1-70-1,0 70-6,18-70 8,-35 53-3,17-18 2,0 18-8,-17-18 15,0 17-14,17 1 6,-35 0-1,35 0 3,-17-18-9,-18 17 12,0 19-8,17-54 8,-17 54-14,0-54 10,0 53-4,0-17 5,0 0-6,0-18 4,-17 18 0,-19-18 0,36 17-5,-35-16 10,18 34-11,-19-17 9,19-1-10,-19 19 11,1-19-8,0 1 9,-1 35-12,-52-53 12,71 53-10,-107-53 6,107 36-4,-72-1 5,36 18-8,-70-18 10,35 1-8,-18-1 8,18 18-9,-18-17 4,18-1-1,0 18 5,35-18-7,0 18 3,17 0 0,-17 0 4,18-17 1,18 17-4,-19 0 2,19 0-9,-19 0 11,-17-18-7,-17 18 5,35-18-6,-18 18 9,17 0-13,-16 0 9,16 0-1,1-17 0,0 17-4,-1-18 4,1 18 10,0 0-7,17 0-10,-17 0 20,17 0-21,-35 0 9,18 0-1,-35 0 3,34 0-12,1 0 13,17 0-6,1 0 4</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15:38:33.484"/>
    </inkml:context>
    <inkml:brush xml:id="br0">
      <inkml:brushProperty name="width" value="0.05292" units="cm"/>
      <inkml:brushProperty name="height" value="0.05292" units="cm"/>
      <inkml:brushProperty name="color" value="#FF0000"/>
    </inkml:brush>
  </inkml:definitions>
  <iact:action type="add" startTime="9492">
    <iact:property name="dataType"/>
    <iact:actionData xml:id="d0">
      <inkml:trace xmlns:inkml="http://www.w3.org/2003/InkML" xml:id="stk0" contextRef="#ctx0" brushRef="#br0">6985 6720 0,'-18'0'48,"18"53"-45,-70 53 15,35-71-11,-36 107 0,71-125 1,-53 142 4,53-141-5,-18 70 3,18-18 0,0 1 0,0-18-6,18 17 7,-18-34-2,35-1 4,-17-17-9,35-1 7,-18 1-3,36-18 4,-54 0-7,89 0 7,-88 0-3,141-18 1,-124 18 1,71-35-2,-36 17-5,18-17 8,-35 17-4,36-17 4,-37 0-6,37 17 3,-72 1 0,36-19 3,-17 36-3,-1-53-1,-18 53-2,-17-70 6,0 52-4,0-123 2,0 106-4,-70-195 7,52 178-10,-70-72 9,35 18-3,-53 0 3,71 53-7,-36 18 6,54 18-3,-18-1 5,17 18 47,-70 53-50,88-36-2,-106 72 6,88-72-9,-52 54 7,52-36-2,-35 18-2,35 0-4,-17 0 10,18-18-8,-19 0 6,19 1-8,17-1 8,0 0 8,-18-35-16,53 18 64,-17 0-61</inkml:trace>
    </iact:actionData>
  </iact:action>
  <iact:action type="add" startTime="10941">
    <iact:property name="dataType"/>
    <iact:actionData xml:id="d1">
      <inkml:trace xmlns:inkml="http://www.w3.org/2003/InkML" xml:id="stk1" contextRef="#ctx0" brushRef="#br0">8326 6791 0,'-18'18'4,"18"-1"6,-18 1-1,18 17 1,-17-35-2,-1 35 1,0 18 10,18-35-14,-17 35 9,17-35-6,-18 17 4,18 0-10,-18 18 12,1-35-8,17 35 7,0-18-11,0 18 13,-18-18-7,1 18 2,17-35-4,0 35 4,0-36-2,0 18 6,0-17-8,0 0 8,17-18 0,1 0-1,-1 17 20,19-17-19,-19 18-3,1-18 1,0 18-4,-1-18-4,19 17 9,-19-17-5,18 0 4,-17 0-8,17 18 8,1-18-4,-1 0 4,0 0-6,18 0 4,-35 0-2,35 0 4,-36 0-4,1 0 4,0 0-6,17 0 4,-17 0 10,-1 0-15,1-18 16,-18 1-9,17 17-8,1-36 8,-18 19-6,18-19 7,-18 19-10,17-36 11,-17 18-6,18-18 4,-18 35-10,0-35 12,0 18-4,0 0-2,0-1-4,0 19 10,0-1-8,0-17 8,0 17-8,-18 0 8,1 1 0,17-1-6,0 1 4,-18 17-8,18-18 8,-18 0 9,1-17-6,-1 35-7,18-18 6,-35 1-12,0-19 11,17 19-2,-35-18-3,35 35-4,-35-36 10,18 1-7,0 35 6,17-18 1,1 18-6,-1 0 29,0 0-25,1-17 7,-1 17-6,0-18-9,1 18 5,-1 0 3,-17 0-10,17 0 12,18-18-5,-35 18-1,17 0-4,1 0 9,-1 0-6,-17 0 8,17 18-11,-17-18 8,-18 35-6,35-35 6,1 18-8</inkml:trace>
    </iact:actionData>
  </iact:action>
  <iact:action type="add" startTime="13949">
    <iact:property name="dataType"/>
    <iact:actionData xml:id="d2">
      <inkml:trace xmlns:inkml="http://www.w3.org/2003/InkML" xml:id="stk2" contextRef="#ctx0" brushRef="#br0">9560 6650 0,'0'18'9,"-35"-18"3,35 17-5,-18 1 11,1-1-6,-1 1-7,18 0 8,-18-1-7,1 19 8,17-1-10,-35 35 9,17-52-6,0 35 6,18-35-11,-17 87 9,-1-69-2,0 52 2,18-53-7,0 18 8,0-35-3,0 17 2,18-35 25,-18 18-27,18-18 54,-1 0-39,1 0 2,0 0-20,-1 0 11,18 0 2,-17 0-3,17 0-15,-17 0 6,17 0 5,1 0-8,-1 0 12,-18 0-10,19-18 6,-1 0-6,18 1 6,-35-1-8,-1-17 10,1 17-8,35-35 9,-36 18-11,1-36 8,0 54-7,-1-36 9,-17 18-12,0-18 11,0 35-4,0-17 1,0 17-4,0-17 6,-17 17 9,17 1 5</inkml:trace>
    </iact:actionData>
  </iact:action>
  <iact:action type="add" startTime="15264">
    <iact:property name="dataType"/>
    <iact:actionData xml:id="d3">
      <inkml:trace xmlns:inkml="http://www.w3.org/2003/InkML" xml:id="stk3" contextRef="#ctx0" brushRef="#br0">10724 7796 0,'0'18'58,"36"0"-53,-1-1 6,18 19-2,17-1 3,-34-35-5,122 53 3,-122-36-3,123 19 4,-124-36-4,71 35 5,-18-35-4,18 0 4,-53 0-4,35 0 4,-35 0-10,17-35 12,-34 35-6,16-53 4,1 35-10,0-17 15,-53 17-15,53-17 8,18-18 0,-54 18-5,72-18 11,-54 0-11,35 0 5,-34 18-2,17-18 4,-18 18-8,0-18 8,0 35-1,18-70 1,-35 88-9,17-53 10,-17 35-6,0-52 3,17 52-6,-18-35 8,1 18-2,-18-18 2,18 53-8,-18-35 6,0 17 1,0-17-1,0 17 6,0 0-7,-18 1 4,0-1-8,1 1 7,-1 17-6,-35-36 7,36 19-8,-19-1 9,1 0-10,-18 1 8,0-1-5,-53-17 6,36 0-10,-54-1 10,89 36-6,-159-17 7,159 17-11,-124 0 7,106 0-2,-53 0 7,36 35-14,-89 0 16,88 0-8,-52 18-1,35-35-3,17 17 7,36-17-6,-18 0 7,35-1-6,1-17 6,-1 0-11,0 18 10,18-1 60,-17-17-64,-1 36 7,-17-19-12,17 19 10,1-1-6,-1 0 4,-17 36 9,35-54-16,-36 72 8,19-19 0,-1-35-8,18-17 6,0 17 2,0 1-6,0 34 5,0-35-5,0 18 5,0-35-4,35 35 6,-35-35-8,18-1 6,0 1-4,-1-1 7,1 1-10,0 0 9,17-1 7,0-17-10,-17 18 2,-1-18 0,1 0-7,0 0 14,-1 0-5,1 0-12,0 0 14,-1 0 1,1 0-7,-18-18 86,-53 1-88</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15:39:08.900"/>
    </inkml:context>
    <inkml:brush xml:id="br0">
      <inkml:brushProperty name="width" value="0.05292" units="cm"/>
      <inkml:brushProperty name="height" value="0.05292" units="cm"/>
      <inkml:brushProperty name="color" value="#FF0000"/>
    </inkml:brush>
  </inkml:definitions>
  <iact:action type="add" startTime="21112">
    <iact:property name="dataType"/>
    <iact:actionData xml:id="d0">
      <inkml:trace xmlns:inkml="http://www.w3.org/2003/InkML" xml:id="stk0" contextRef="#ctx0" brushRef="#br0">12965 10089 0,'-53'0'4,"35"0"2,0 0 6,1 0-8,-19 0 8,19 0-4,-71 0 6,70 0-12,-88 0 10,0 0-2,-105 0 0,52 0-6,-229 0 8,35-17-3,-423-18 4,282 17-11,-423-53 11,476 54-5,-370 17 6,669-36-12,-828-34 9,829 70-3,-423-53 7,246 18-10,-317-18 8,335 35-9,-282-17 8,282 17-2,-211-35 0,282 53-3,-107-35 2,160 35 1,-89-18 1,195 1-8,-265-1 10,299 18-3,-175-18 0,176 18-4,-107-17 3,72-1-1,-107 1 6,89-1-13,-106 0 11,71 1-4,-71-1 4,106 18-8,-54 0 10,90 0-7,-54 18 5,88-1-3,-105 19 1,87-1-4,-87 53 5,105-70-4,-70 52 7,35-17-9,-35 35 5,53-52 0,-18 69-1,17-69-3,19 70 5,17-71-2,-36 53 1,36-53-6,-17 71 10,17-71-7,0 124 6,0-124-10,0 142 10,17-36-6,19 88 6,-1-105-10,53 193 13,-35-176-12,35 142 8,-17-160-2,70 142 2,-70-142-10,70 71 11,-124-141-4,177 159 3,-158-195-6,140 142 4,-141-124-4,106 54 6,-17-54-7,70 18 5,-35-18-1,158-35 5,-70 0-13,247 0 13,-159 0-8,529-18 6,-334-17-7,581 0 6,-899 35 0,1022-18-2,-1040 18-5,935 0 15,-988 0-18,459 0 11,-353 0-1,123 35-2,-193 1-2,52-1 5,-123-17-7,53-18 7,-54 17-6,54-17 6,-35 18-6,123 0 7,-194-18-9,458 17 12,-423-17-12,336 0 8,-301 0-9,424-53 9,-212-17-1,282-107 0,-352 54-9,229-106 14,-318 123-9,106-124 4,-176 125-1,18-89-1,-107 158-5,89-246 8,-88 229-3,88-300 4,-106 300-11,53-158 11,-36 70-6,36-106 5,-35 88-8,-1-53 8,19 89-3,-19-71 2,-17 123-8,0-17 9,0 53-3,0-1 3,-17 1 5,-19 18 1,19-1-14,-36 0 9,-18-17-5,-17 0 3,0 17-3,-36 0 7,36 1-12,-88 17 9,70-18-5,-141 1 6,88 17-11,-140-18 11,228 18-5,-423 0 4,424 0-9,-424 0 11,423 0-6,-264 18 3,176-18-6,-105 17 6,123-17-3,17 35 5,18-17-9,18-18 7,53 18-4,-1-1 8,19-17 2,-18 0-4,35 18-1,-18-18 0,18 18-7,-18-18 15,1 17-5,17 1 6,0 0-6,-18-1-13,0 18 12,18-17-10,-35 53 8,35-54-7,-53 54 5,35-36-2,-17 36 5,-35-18-6,-19 70 2,1-88-1,-18 36 3,71-36-6,18-17 14</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15:40:31.334"/>
    </inkml:context>
    <inkml:brush xml:id="br0">
      <inkml:brushProperty name="width" value="0.05292" units="cm"/>
      <inkml:brushProperty name="height" value="0.05292" units="cm"/>
      <inkml:brushProperty name="color" value="#FF0000"/>
    </inkml:brush>
  </inkml:definitions>
  <iact:action type="add" startTime="7530">
    <iact:property name="dataType"/>
    <iact:actionData xml:id="d0">
      <inkml:trace xmlns:inkml="http://www.w3.org/2003/InkML" xml:id="stk0" contextRef="#ctx0" brushRef="#br0">3933 7426 0,'-105'53'2,"69"-35"6,-122 87 4,52-16-8,-124 105 8,89-53-3,-88 159 2,123-124-7,0 106 12,71-123-9,35 17 4,18-52-5,105 105 6,-87-194-6,281 265 4,-264-282-2,458 246 4,-440-246-5,370 70 3,-194-52-1,212 16 2,-213-52-8,143 0 9,-195-35-3,35-18 2,-123 0-5,17-35 4,-52 35-1,17-17 3,-88 52-6,70-70 6,-70 70-4,71-70 3,-36 53 6,-17 17-9,0 0 2,-1 1-2,1 17 6,0-18-12,-1-35 12,-17 36-8,18-36 6,-18 0-6,0-18 5,0 54-3,-106-160 5,53 142-11,-88-106 11,70 88-6,-228-159 5,122 124-7,-123-106 6,124 106 1,-18-36-3,88 71-6,0-17 9,89 52-3,-19 18 5,36-17-2,-17 17-11,-1 0 15,-17 0 9,17 0-22,-52 17 10,34 1-7,-34 35 7,34-36-8,-17 19 6,36-36 13,17 17 1,17 1-17,1 17-6</inkml:trace>
    </iact:actionData>
  </iact:action>
  <iact:action type="add" startTime="9126">
    <iact:property name="dataType"/>
    <iact:actionData xml:id="d1">
      <inkml:trace xmlns:inkml="http://www.w3.org/2003/InkML" xml:id="stk1" contextRef="#ctx0" brushRef="#br0">10830 8149 0,'0'0'0,"-106"18"8,18-1-6,-35 36 12,70-17-9,-53 17 8,35-36-10,-17 54 11,53-36-7,-36 53 4,71-70-7,-52 70 9,34-53-6,-17 54 5,17-19-4,0 71 6,18-53-10,0 54 6,0-54-2,53 70 4,18-87-8,52 88 8,-35-71-3,142 88 2,-160-158-5,477 264 6,-476-247-4,599 124 2,-599-141-5,299 0 9,-194-18-5,-35 0-5,1 0 11,-72-18-8,1-17 6,-54 35-10,19-53 10,-19 17-7,36-34 7,-18 52-10,1-70 10,17 53-5,0-36 2,-1 36-4,1-53 4,0 35-1,18-88 6,-18 70-13,17-70 10,-34 70-5,-1-52 6,-18 105-6,1-123 6,-18 124-12,0-36 15,0 17-11,-18 1 7,-52-35-7,-71-54 8,17 54-7,-140-54 6,140 71-8,-70-17 8,71 17-4,-54 0 7,160 53-13,-142-53 9,141 53-3,-70 0 4,71 0-4,-19 0 2,1-18-2,-18 18 3,35 0-8,-52 0 13,52 0-7,-52-17-6,17 17 11,0-18-8,-35 0 7,70 18-8,-35 0 18,35 0-18</inkml:trace>
    </iact:actionData>
  </iact:action>
  <iact:action type="add" startTime="22200">
    <iact:property name="dataType"/>
    <iact:actionData xml:id="d2">
      <inkml:trace xmlns:inkml="http://www.w3.org/2003/InkML" xml:id="stk2" contextRef="#ctx0" brushRef="#br0">19368 4904 0,'-18'-18'4,"-17"18"17,-18 0-7,35 0-4,-70 0 1,70 0-7,-105 0 10,52 18-9,-105 17 12,88-17-16,-106 52 12,70-35-8,-70 18 10,88-17-12,-70 16 8,105-16-3,-52 34 4,88-52-7,-71 35 6,88-53-3,-53 70 5,54-70-4,-36 53 1,35-17-6,-52 17 8,52-18-2,-35 35 2,36-34-9,-19 52 8,19-35-3,-19 70 6,36-105-12,-17 176 13,17-141-10,0 158 8,0-158-9,53 124 8,0-71-6,70 52 8,-35-69-12,36 34 10,-36-70-2,71 0 2,-36-36-8,89-17 11,-71 0-8,123 0 3,-211 0-1,353-88 2,-353 71-7,265-72 6,-266 54-1,142-18 5,-105 0-13,52 0 15,-71 36-10,36-36 6,-53 35-10,18-17 10,-36 17-3,53 1 3,-70-1-9,52-35 11,-52 53-5,70-70 1,-70 52-5,88-70 6,-53 70-3,52-88 3,-34 71-5,52-71 10,-52 53-12,52-70 8,-70 70-4,35-71 2,-35 54-4,-17-54 4,-36 54-1,0-36 4,0 88-11,0-105 14,-18 88-12,-53-36 10,71 53-10,-52-35 7,16 36-2,-52-36 4,70 35-11,-70-35 11,18 36-4,-1-36 0,1 18-3,-19-1 6,37 19-5,-90-36 6,107 35-10,-177-53 13,195 54-11,-124-36 8,35 18-5,-53-18 2,53 35-5,-70-17 6,70 17-1,-53 1 1,89 17-7,-71 0 10,70 0-8,-35 0 5,89 0-8,-107 52 11,106-34-8,-70 35 6,53-35-8,-18 17 8,18 0-2,0-35 2,35 35-7,-53-35 6,53 18-5,-18 0 7,0-18-4,1 17 2,-1-17-4,18 18 2,-18-18 0,1 35 4,-18-35-2,35 18-8,0 0 5,-18-1 7,18 1-14,-18 17 13,1-17-6,-1 35 2,18-36 2,0 1-8,-18 0 16,18-1-3</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22:50.864"/>
    </inkml:context>
    <inkml:brush xml:id="br0">
      <inkml:brushProperty name="width" value="0.05292" units="cm"/>
      <inkml:brushProperty name="height" value="0.05292" units="cm"/>
      <inkml:brushProperty name="color" value="#FF0000"/>
    </inkml:brush>
  </inkml:definitions>
  <iact:action type="add" startTime="53464">
    <iact:property name="dataType"/>
    <iact:actionData xml:id="d0">
      <inkml:trace xmlns:inkml="http://www.w3.org/2003/InkML" xml:id="stk0" contextRef="#ctx0" brushRef="#br0">11112 7849 0,'-35'18'3,"18"0"7,-36-18 0,-18 17 7,71 1-8,-70 0 1,52-1-6,-17 1 9,17-1-3,0 1-1,1 0-5,-1 17 8,-17-17-3,17 35 4,1-1-4,-36 19 0,35-18-5,18 17 8,0-17-4,0 36 6,0-54-11,18 124 8,-18-142-2,53 142 4,-18-141-6,0 70 2,0-71-1,1 19 3,-19-19-7,36 1 8,-18 0-4,36-18 5,-36 0-11,53 0 10,-17 0-2,53 0 3,-36 0-9,35-18 11,-88 18-10,124-18 7,-141 1-7,35 17 8,-36-18-9,19 18 7,-1 0 11,0-18-7,1 1-5,16-1 4,1 1-12,36-1 8,-37 0 0,54 18 1,-70-35-8,34 0 8,-52 35-1,70-71 0,-53 36 8,-35 17-9,36 1 1,-36-19 3,0 19-3,0-19 3,0 19-6,17-19 5,-17 19-7,0-36 6,0 35-1,0 1 4,0-1-2,-17 18-2,17-18 1,-18 18-8,0-17 9,1 17-3,-1-18 3,0-17-9,-52 17 9,52-17-4,-35 17 4,18-17-7,-53 0 8,52-1-6,-34 19 6,35-18-5,-54-1 2,54 19-7,0-19 12,17 36-8,-17 0 4,35-17-7,-35 17 8,17 0-2,-17 0 6,17-18-15,-35 18 14,36 0-9,-19 0 3,19 0-5,-36-18 7,17 18-2,-34 0 2,52 0-7,-35 0 8,36 0-1,-36 0-2,18 0-3,-1 0 5,19 0-2,-36 0 2,0 0 12,17 0-9,19 0-3,-18 0-4,17 0-3,-17 0 9,17 0-6,0 0 5,1 0-8</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52:20.377"/>
    </inkml:context>
    <inkml:brush xml:id="br0">
      <inkml:brushProperty name="width" value="0.05292" units="cm"/>
      <inkml:brushProperty name="height" value="0.05292" units="cm"/>
      <inkml:brushProperty name="color" value="#FF0000"/>
    </inkml:brush>
  </inkml:definitions>
  <iact:action type="add" startTime="5537">
    <iact:property name="dataType"/>
    <iact:actionData xml:id="d0">
      <inkml:trace xmlns:inkml="http://www.w3.org/2003/InkML" xml:id="stk0" contextRef="#ctx0" brushRef="#br0">5274 3457 0,'35'-70'148,"71"-36"-135,-18 18-10,71-53 11,-124 105-9,301-175 9,-301 175-11,265-122 8,-283 122-2,142-17 2,-88 18-7,105 0 9,-105 35-6,52-18 7,-70 18-11,-18 0 9,0 0-3,-17 0 1,0 0-6,17 0 8,0 0 10,1 35-4,-19-35-14,71 71 10,-70-53-8,88 52 6,-18 1-5,71 17 4,-53 0-3,88 36 2,-71-36-3,106 35 4,-123-52-3,18-1 7,-71-34-14,-18 17 10,-35-36-3,18 54 5,-18-36-11,0 53 12,0-70-6,17 88 3,-17-89-8,0 36 10,0-35-3,0 52 4,0-34-9,0-1 7,0-17-9,0 35 10,0-36-5,0 36 4,-17-18-10,17 18 10,0-17-1,-18 17 0,0-36-8,-17 89 8,0-18 11,35-70-20,-36 52 11,1-17-5,0 18 4,0-54-9,-1 72 11,-17-54-6,1 36 2,-19-36-4,-35 35 5,36-34-2,-54 34 2,36-52-3,-36 35 5,107-53-11,-89 35 11,88-35-6,-35 18 5,53-54 148,0 19-151,0-19 3,0 19-9,-35-18 15,35 17-15,-35 0 8,35 1-3,-35-1 4,35-17-8,-71-1 8,18 1-4,-53-53 4,89 88-8,-72-88 10,54 52-6,-18-34 2,36 52-5,-1-35 7,18 18-4,0-18 5,0 18-11,0-18 11,0 35-4,0-35 6,0 18-14,0 18 9,0-1-1,0 0 3,0 1-5,0-19 6,18-34 3,-1-1 3,1 54-14,-18-54 6,0 36-3,0-36 5,0 54-8,0-36 8,0 35-6,0 0 3,0 1-3,0-1 2,0 0 2,0 1-1,0-18-7,0-18 11,0-18 6,18 0-5,-1 54-8,1-18 7,-1 17-7,-17 0 5,18 18-8,-18-17 10,18 17-5,-1 0 6,1-18-3,17 18-6,1-18 6,-1 18-6,18 0 4,-53-17 0,70-1 0,-52 18-5,35-35 5,-53 17-1</inkml:trace>
    </iact:actionData>
  </iact:action>
  <iact:action type="add" startTime="10314">
    <iact:property name="dataType"/>
    <iact:actionData xml:id="d1">
      <inkml:trace xmlns:inkml="http://www.w3.org/2003/InkML" xml:id="stk1" contextRef="#ctx0" brushRef="#br0">15452 3510 0,'-18'0'104,"-17"18"-89,-1-1-7,1 19 5,18-1-10,-36-17 9,53 17-3,-36-17 2,36-1-4,-17 1 7,17-1-10,0 1 7,-18-18-1,0 35 2,18-17-2,0 0-6,-17-1 17,17 1-17,0 0 7,0-1-2,-18 1 3,1-1-8,17 1 8,0 17 8,0-17-18,0 0 10,-18-1-3,18 19 2,0-1-2,0 53 5,0-70-10,0 52 8,0-17-5,0 0 4,18 0-7,-18 0 9,17-18-4,-17 18 1,35-18-5,-17 1 7,17-1-5,36 18 6,-18-18-10,106 0 11,-142-35-7,160 18 6,-124-18-11,141 0 10,-159 0-2,88 0 1,-17 0-9,0-35 12,-53 35-6,17-36 3,-34 19-3,17-1 7,-36 1-14,19-1 12,-36 0-4,52-17 1,-34 17-6,17-17 9,-17 17-7,35-34 7,-18 16-8,36-17 7,-36 18-6,18-18 8,-35 18-10,35-53 8,-36 70-6,36-52 8,-35 17-10,-1-18 7,-17 36-2,18-36 2,0 36-6,-18-18 7,0 18-5,17-18 7,-17 0 6,0 35-10,0 1-7,0-1 20,0-17-8,-17 35-6,-1-18 0,18 0-5,-18 1 10,1-1-7,-36 0 5,18 1-8,-18-18 7,0 17-1,-53 0 1,88 1-7,-123-19 8,106 36-4,-89-17 4,107 17-8,-71-18 12,35 18-12,-18 0 9,18 0-7,-17-18 7,34 18-9,-17 0 9,36 0-7,-19 0 8,1 0-12,0 0 11,17 18-3,-17 0-1,17-18-4,-35 35 6,18 0 10,18-35-17,-19 18 10,19 0-7,-19 17 6,19-18 0,-19 1-5,19 0 5,-1-18 0,18 17-7,-17-17 26,-1 18-14,18 0 7,0-1-16,-18-17 9,18 18 24,-17-18-17,17 18 64,-18 17-75,0-35-9,1 18 7,-1-1 8,0 1 724,1-18-709,-1 0 50,0 0-49,1 0-16,-1 0 77</inkml:trace>
    </iact:actionData>
  </iact:action>
  <iact:action type="add" startTime="17153">
    <iact:property name="dataType"/>
    <iact:actionData xml:id="d2">
      <inkml:trace xmlns:inkml="http://www.w3.org/2003/InkML" xml:id="stk2" contextRef="#ctx0" brushRef="#br0">13970 3651 0,'0'18'4,"0"17"10,0-17-8,0 52 8,0-34-11,0 52 13,0-71-14,-18 36 12,-17 0-6,17 18 3,-17-36-7,0 36 7,0-18-2,-36 17 2,0 18-7,-105 18 10,53-53-7,-142 88 4,124-88-6,-212 35 9,283-52-8,-512 17 6,493-36-7,-493 1 5,512-18 0,-248 0 2,177 0-9,-88 0 9,105-35-3,-87-36 1,140 36-4,-88-54 10,89 54-13,-36-53 9,35 53-5,1-53 9,17 70-16,18-70 15,17 70-10,-35-70 9,53 70-9,-53-70 7,36 70-6,-19-34 7,36 16-10,-17-34 10,-1 17-5,0 0 3,18 0-6,0-18 5,0 36-1,0-35 5,0 34-12,18-34 12,0 17-4,17-18-2,-35 54 0,70-54 4,-52 36-6,35-18 3,-35 18-1,35-1 5,-18 19-9,35-19 8,-17 1-5,18 17 7,-1 1-12,-34-18 11,52 17-6,18 0 7,-36 18-12,18 0 12,-35 0-8,36-17 8,-72 17-9,71 0 4,-70 0 2,35 0 1,-18 0-9,36 0 8,-18 0-2,70 17 5,-35 1-9,142 35 8,-89-53-10,88 53 8,-52-36-1,140 36 4,-123-17-12,176-1 9,-158-18-3,123 54 4,-282-71-6,247 35 3,-247-35-1,70 36 5,-105-36-5,-18 17 3,18-17 47,-1 53-47,-17-35-4,0 35 6,0-18-6,18 36 8,0-71-14,-18 35 12,0-18-4,0 1 2</inkml:trace>
    </iact:actionData>
  </iact:action>
  <iact:action type="add" startTime="91148">
    <iact:property name="dataType"/>
    <iact:actionData xml:id="d3">
      <inkml:trace xmlns:inkml="http://www.w3.org/2003/InkML" xml:id="stk3" contextRef="#ctx0" brushRef="#br0">20532 15487 0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59:36.168"/>
    </inkml:context>
    <inkml:brush xml:id="br0">
      <inkml:brushProperty name="width" value="0.05292" units="cm"/>
      <inkml:brushProperty name="height" value="0.05292" units="cm"/>
      <inkml:brushProperty name="color" value="#FF0000"/>
    </inkml:brush>
  </inkml:definitions>
  <iact:action type="add" startTime="8220">
    <iact:property name="dataType"/>
    <iact:actionData xml:id="d0">
      <inkml:trace xmlns:inkml="http://www.w3.org/2003/InkML" xml:id="stk0" contextRef="#ctx0" brushRef="#br0">8149 12682 0,'-70'-17'7,"34"-19"-3,-34 19 9,52-1-6,-35 1 5,18 17-7,-18-18 8,18 18-7,-36 0 7,36 0-6,-89 0 5,107 0-6,-124 0 4,105 0 0,-52 0 0,18 0-6,-1 0 8,18 0-3,-53-18 2,53 1-5,-52-1 3,34 18 0,-70-18 3,53 1-8,-53 17 7,52 0-2,-52 0 2,106 0-7,-177 0 11,177 0-10,-141 17 9,123-17-12,-53 36 12,53-36-6,-53 35 4,53-17-4,-53 17 8,71-18-14,0-17 10,17 0-8,-35 18 9,0 0-8,18-1 7,18 1-4,-36 0 5,35-18-7,-35 17 3,18 19 12,17-36-19,1 0 18,-1 17-7,0 1 4,1-1-10,-1-17 5,18 18-9,-18-18 14,18 18-13,-17-1 7,-1 1-1,18 17 4,-18-35-13,18 36 10,-17-19 11,17 19-20,-18-1 10,18-18-4,0 36 6,-18-17-12,18 17 11,0-36-5,0 36 3,0-18-7,0-17 8,0 17-4,0 18 8,0 0-1,0-35-9,36 35 6,-36-36-5,17 19 5,1-19-8,0 18 10,-1-17-9,36 17 9,-17 1-11,34-1 8,-17-17-3,106 17 4,-89-17-6,142-1 6,-71 1-6,124-18 6,-212 17-8,299 1 9,-299-18-1,194 35-5,-212-35-1,107 18 5,-89-18-3,35 18 5,-35-18-9,0 0 17,-18 0-18,35 0 3,-34 0 3,34 0 4,-35 17-9,71-17 6,-53 0-1,71 0 5,-107 0-12,107 0 10,-107 0-4,54 0 4,-36 0-9,1 0 12,-1 0-7,0 0 2,-17 0-4,17 0 3,0 0 0,1 0 3,-1 0-9,0-17 13,0 17-11,18-18 6,0 0 11,0 1-5,-35 17-11,17-18 5,-35 0-7,35 18 8,1-17-4,52-18 7,-35 17-12,17-17 8,-17-1-3,18 1 4,-36 0-7,18 17 6,-35 0 0,17 18-1,-35-17-5,35-1 7,-17 18-3,-18-17 1,17 17-7,-17-18 11,18 0-7,0 1 3,-18-1-4,35-17 10,-35 17-11,35-35 5,-17 0-3,17 0 7,-17 36-11,35-36 11,-36 0-8,19 0 6,-19 53-8,1-53 10,0 18 4,-18 17 69,0-17-78,0 0 3,0 17-8,0-70 13,0 70-13,0-105 12,0 105-11,-18-35 7,-17 18-7,35 0 6,-18 17-5,18 0 7,-18 18-8,1 0 25,17-17-24,-18 17 12,0 0-6,1-18 0,-1 18-7,-52-18 16,-1 18-7,-35-17-1,89 17-6,-107 0 6,106 0-10,-140 0 8,34 0 11,89 0-15,-53 0 7,35 0-11,-18 0 7,36 0 1,-35 17-2,34-17-3,-17 0 5,0 0-2,0 0 2,36 18-8,-36-18 10,35 0-2,1 0 1,-1 0-4,0 0-4,1 0 19,-1 0-21,0 0 10,1 0-4,-18 0 5,17 0-9,0 0 8,1 0-2,-19 0-1,1 0 10,17 0-14,-17 0 6,18 0-3,-36 0 4,35 0-6,-17 0 1,-1 0 5,1 18 7,17-18-11,-17 0 4,18 0-8,-1 0 10,0 0-6,1 17 3,-1-17-7,0 0 8,-17 0 10,17 0-21,1 18 14,-18 0-10,-18-18 7,35 0-7,-53 17 6,54-17-3,-107 35 5,107-35-8,-72 0 5,72 18-1,-18-18 4,-1 0-10,19 0 10,-1 0-4,0 0 1,1 0 9,-1 0 6,0 0 169,1 0-184,-36 0-7,18 0 19,17 0-15,0 0 6,-35 0 423,1 0-432,-37 0 7,54-18-3,-18 1 4</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6:16:53.042"/>
    </inkml:context>
    <inkml:brush xml:id="br0">
      <inkml:brushProperty name="width" value="0.05292" units="cm"/>
      <inkml:brushProperty name="height" value="0.05292" units="cm"/>
      <inkml:brushProperty name="color" value="#FF0000"/>
    </inkml:brush>
  </inkml:definitions>
  <iact:action type="add" startTime="12595">
    <iact:property name="dataType"/>
    <iact:actionData xml:id="d0">
      <inkml:trace xmlns:inkml="http://www.w3.org/2003/InkML" xml:id="stk0" contextRef="#ctx0" brushRef="#br0">564 9402 0,'0'52'109,"0"37"-106,0-54 6,-17 177 3,17-71-9,-35 159 11,35-159-6,0 141 3,0-141-7,0 88 7,0-158-3,0 52 4,17-87-8,-17 17 10,0-18-7,35 35 6,-17 1 2,0-53-8,-1 17 7,1 0-11,0 0 12,-1-17-11,1 17 10,0-17-8,17 35 6,-18-18-8,1-17 8,17-1-2,1 19 3,-19-19-12,19 19 13,34 52 5,-52-53-16,88 53 9,-71-17-4,106 35 4,-53-18-8,71 18 9,-18-18-4,106 35 3,-71-70-8,142 35 7,-142-35-2,142 18 4,-248-53-10,371 87 13,-353-105-12,248 106 6,-283-106 1,194 88-1,-71-35-5,71 36 6,-88-54-2,158 53 3,-123-53-8,141 53 9,-105-17-8,175 53 9,-140-89-9,246 53 6,-405-70-4,582 87 4,-582-87-6,564 35 7,-564-53-4,317 18 8,-193 17-15,175-17 11,-175-1-6,264 1 6,-195-18-4,336 35 4,-352-35-4,405 35 1,-353-35 0,-194 0-1,635 0 2,-653 0 2,407 0-2,-231 18-6,389 17 7,265-35 0,-865 18-1,194-18-7,318 18 10,-353-18-7,212 0 4,34 0 1,-246 0-7,159-18 9,-177 0-7,142-52 9,-177 35-13,35-36 17,-105 36-18,105-18 12,-176 35-6,282-70 5,-264 53-5,211-89 2,-247 107-1,159-72 5,-70 36-9,70-35 8,-89 35-5,89-53 6,-88 54-9,88-19 6,-70 18-2,105-70 6,-123 70-9,88-71 4,-159 107 2,195-142 3,-160 124-10,36-36 3,35-35 7,-35 36-12,53-72 11,-54 72-5,54-71 4,-53 53-9,70-71 11,-140 141-8,193-211 8,-194 211-11,89-158 8,-107 158 0,54-140-2,-36 69-2,36-122 6,-18 87-8,52-70 10,-69 71-11,17-71 10,-18 105-12,-17-69 12,-1 70-7,-17-18 6,0 88-8,0-53 6,0 54-3,0-1 2,-17 1 7,-19-1 4,19 18-18,-19-35 9,1 35-4,-35-18 4,17 0-6,-106 1 5,18-1-3,-230-35 4,266 36-7,-619-54 10,619 53-12,-689-70 10,670 88-7,-370-17 7,283-19-7,-142 36 4,177 0-1,-54 0 1,107 0-6,-36 0 8,71 0-3,-89-17 4,89 17-9,-88 0 7,158 0-2,-176 0 3,141 0-8,-141 0 8,159 0-6,-106 17 7,70 1-8,-87-18 7,87 0-4,-88 18 2,71-18-2,-53 35 4,53-18-7,-53 1 8,70 0-5,-52 17 3,87-35-5,-158 35 5,177-35-4,-195 36 6,177-36-10,-106 17 9,17 1-2,-70-1-1,53-17-5,-88 0 12,88 0-7,-89 0-4,-17 0 7,89 0-5,-160 0 5,142 0-9,-142-35 11,142 35-7,-106 0 7,105 0-12,-158 0 9,265 0-3,-460 0 4,460 0-6,-424 0 6,423 0 1,-123 0-12,-88 0 12,141 0-4,-124 0 3,124 0-10,-88 0 16,-53 0-10,123 0-5,-176-53 9,141 53-4,-124 0 8,265 0-15,-317 0 11,299 0-3,-228 0 4,246 0-12,-88 0 12,52 0-6,-52 0 5,35 0-8,-52 0 8,52-17-3,-71 17 2,54 0-6,-71 0 6,106 0-2,-106 0 2,158 0-4,-210 17 6,210-17-5,-87 0-4,-54 0 9,72 0-6,-107 0 6,106 0-10,-141 0 10,106 18-6,-141-18 5,-18 18 3,229-18-14,-211 0 10,70 0-1,-70 0 3,141 0-11,-71 0 12,89 0-8,-18 0 7,88 0-7,-70 0 8,17-18 1,88 18-5,-123-18 1,106 1-8,-54 17 9,19 0-2,-54-18 1,54 18-4,-54-18 1,54 18 2,-71 0 2,53 0-10,-89 0 11,89 0-5,-124 0 5,177 0-11,-247 0 11,229 0-6,-194 0 5,212 0-7,-124 0 5,53 0-1,-53 18 5,89-18-9,-54 18 11,36-18-15,18 17 10,52 1-2,-17-18 2,17 18-5,0-18 7,18 17 70,-17-17-76,17 18-3,-36-1 7,1 1-1,-35 53 3,52-54-10,-70 36 7,88-35 0,-106 52 2,35-17 7,54-53-13,-19 36 6,19-19-5,-18 1 6,17 0-8,0-1 4,1-17 2,17 18-1,-18-18 6,18 17 30,-18 1-37,-17 0 7,17-1-7,-17 1 1,35 0-5,-18-1 6,1-17-3,-1 18 4,18 0-4,-17-18 4,17 17-7,-18 1 18,18-1-2,0 1-8,-18 0 26,18-1-27,-17-17 2,17 18-6,0 0 2,0-1 6,-18-17-4,18 18 1,0 0 18,0-1-9,-18 1-19,18 0 16,0-1-7,0 1 1,-17-18-11,17 17 135,-18 1-125,0 0-9,1 35 11,-18 0 5,-1-1-3,36-34-7,0 0 4,-17-1-10,-1 1 10,18 0-6,-18-1 8,18 1-4,0 0 9,0-1 8,0 1 1,-17-18-9,17 17-9,0 1 8,0 0-9,0-1 9,0 1 8,0 0-9,0-1-6,0 1 15,0 0-14,-18-18 7,18 17 305,0 1-77,0 17-246,0 0 3,0 36 8,-18-36-10,18 1 11,0-19-5,0 1 1,0-1-2,0 1 9,0 17 308,-17 1-313,-1-19-7,1 19 7,17-19-3,0 1 2,0 17-7,0-17 125</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6:28:20.391"/>
    </inkml:context>
    <inkml:brush xml:id="br0">
      <inkml:brushProperty name="width" value="0.05292" units="cm"/>
      <inkml:brushProperty name="height" value="0.05292" units="cm"/>
      <inkml:brushProperty name="color" value="#FF0000"/>
    </inkml:brush>
  </inkml:definitions>
  <iact:action type="add" startTime="25591">
    <iact:property name="dataType"/>
    <iact:actionData xml:id="d0">
      <inkml:trace xmlns:inkml="http://www.w3.org/2003/InkML" xml:id="stk0" contextRef="#ctx0" brushRef="#br0">7973 7355 0,'0'18'64,"0"0"-55,0 17-1,0 0 6,0-17-12,0 17 12,0-17-8,0 35 6,0-18-4,0 18 2,0-18 2,0 0-11,0 36 12,17-36-5,1 54 5,-18-54-11,35 71 13,-35-89-9,71 142 9,-53-141-14,17 70 10,0-53-2,-17 0 3,17-17-8,-17 17 11,-1-35-7,1 0 7,0 0 36,-1 18-41,1 0 14,-1-18 4,1 0-17,0 17 0,-1-17-7,1 0 4,53 0 5,-54 18-9,107-1 9,-107-17-7,177 0 5,-176 0-8,123 0 11,-35 0-8,35 0 8,-53 0-12,18-17 11,-71-1-3,18 1-1,-35 17-5,-18-18 25,0 0-4,18 1-7,-18-1-10,0 0 0,17-17 1,1 0-1,-18-18 3,0 35-7,0-35 8,0 36-2,0-71 3,0 70-11,17-70 12,-17 70-7,0-35 5,0 36-8,0-36 7,0 35-4,0-17 7,0-1-12,0 1 12,0 17-7,0 1 6,0-18-8,-17-18 6,-18-18 10,35 53-14,-53-70 6,17 35 1,19 36-2,-19-1-4,36 0-1,-35 1 1,18-1 1,-19 0 2,19 18-5,-19-35 5,-17 18-4,-17-1 5,70 0-6,-106 1 4,88 17 1,-105-18-2,88 18-4,-71 0 8,35 0-7,-17 0 6,0 0-7,-18 0 7,53 18-2,-17-1 4,52 1-10,-17 17 8,17-35-9,-35 18 9,35-1 8,1 1-15,-1-18 16,1 18-7,-1-18-2,0 0-3,-17 17 5,17 1-11,-17 0 8,17-18 1,-52 35-8,35-35 8,17 18-5,-17-1 5,-1-17-8</inkml:trace>
    </iact:actionData>
  </iact:action>
  <iact:action type="add" startTime="28823">
    <iact:property name="dataType"/>
    <iact:actionData xml:id="d1">
      <inkml:trace xmlns:inkml="http://www.w3.org/2003/InkML" xml:id="stk1" contextRef="#ctx0" brushRef="#br0">12612 7144 0,'-18'0'9,"1"0"3,-1 0 2,0 0 7,1 0 2,-1 0 29,-106-53-39,54 53-7,-142-53 7,71 35-9,-159-52 9,124 17-6,-89 18 6,195 17-6,-248-53 6,283 54-10,-159-19 10,176 36-4,-17 0 2,17 0-7,1 0 31,-1 0-24,1 0-1,-19 18 4,36 0-13,-35-1 14,35 1-9,-18 0 7,18-1 2,-17 1-5,-1 0 2,18-1-11,0 1 16,-18-1-14,18 19 11,-17 17-9,17-18 7,0 0-8,0 36 10,0 17 5,0-18-1,0-17 0,0-35-12,0 17 5,0-17-3,0 0 4,0 17-8,17-17 9,-17-1-1,0 1-11,0 17 13,0-17-6,18-1 4,-18 19-8,0-1 8,0-17-5,0 17 6,0 0-9,0 18 9,0 0 5,18-53-14,-18 35 8,0 1-4,0-1 4,0-18-7,0 19 10,0-19-11,0 19 8,0-19 11,17 1-10,-17 0 7,0-1-15,18 1 6,0-18-1,17 35 2,18 0-10,17 1 12,-17-1-8,71 18 6,-54-36-8,71 19 8,-70-19-1,105 19-1,-123-36-7,177 35 10,-195-35-6,212 18 5,-194-18-2,158 17 1,-87-17-6,105 0 5,-105 0-2,52-17 4,-70-19-4,35 1 2,-88 0-2,17-1 1,-34 19-5,-19-18 9,1 17 1,-18 0-4,0 1 5,18-19-7,-18 1 9,0 0-9,0 0 4,0-18-8,-18-18 9,0-52-5,-17 70 4,0-88-1,35 88-2,0 17-6,-18-87 8,18 70-7,-17-18 10,17 18-6,-18-17 3,18 52-7,0-17 9,-18 0-5,18-1 5,0 19-8,-17-18 5,-1 35-3,0-18 5,18 0-9,-35 1 14,0 17-1,17-18-3,0 18 0,1 0-12,-36 0 9,0 0-2,-35 18 5,17-1-10,-88 19 9,89-19-4,-71 18 2,53-17-6,-36 0 8,107-18 0,-36 0-3</inkml:trace>
    </iact:actionData>
  </iact:action>
  <iact:action type="add" startTime="52243">
    <iact:property name="dataType"/>
    <iact:actionData xml:id="d2">
      <inkml:trace xmlns:inkml="http://www.w3.org/2003/InkML" xml:id="stk2" contextRef="#ctx0" brushRef="#br0">11871 8590 0,'-35'0'3,"-1"0"17,1 0-15,0 0 7,0 0-2,-18 18 0,35-18-1,-35 0-2,35 0-1,-52 0 7,35 0 2,17 17 2,0-17-9,1 0 4,17 18-1,-36-18-2,36 18-3,-17-1 5,-18 19-4,-1-1 8,19-17-6,-19 17-2,-17 18 10,53-36-9,-17 19 5,-1-36-6,0 53 4,18-36-4,-17 1 4,17-1-8,0 36 10,0-35-3,-18 35 0,18-35-7,-17 35 10,17-18-4,-18 35 1,18 1 8,0-18 0,0-36-14,0 36 9,0-17-6,18-1 8,-18-17-14,17 17 11,1 18-4,-1-18 4,1-17 0,0 17-4,-18-17-1,53 17 2,-53-18 1,53 36 1,17-17 8,-35-19-16,36 1 11,-18-18-12,53 0 12,-36 0-2,71 0-5,-52 0-3,87 0 8,-88 0-1,53 0-3,-105 0-4,122-18 10,-140 18-5,53-17 2,-54 17-4,18 0 5,-17-18-8,17 0 10,-35 1-6,36-1 5,-19-17-12,36-18 11,-35 35-3,17-70 4,-35 70-11,35-70 12,-17 53-7,17-53 6,-35 70-9,0-17 6,0 0-1,0-18 2,0 17-6,0 1 6,0 18-3,0-1 5,0 0-9,0-17 15,-17 35-5,17-18-8,-36-17 7,-17-18 3,36 35-8,-18-34 3,-18 34-7,0-35 9,35 35-4,-52-17 1,52 17-4,-17 1 5,17 17-4,-17-18 5,-18 1 5,35-1-10,-35 18 8,36 0-14,-19-18 15,-17 1 1,18 17-14,-18 0 9,18 0-2,-18 0 3,18 0-4,-1 0-1,19 0-5,-1 0 10,1 0-5,-1-18 5,0 18-2,1 0 5,-1 0-1,0 0-6,1 0-1,-19 0 6,19 0-10,-1 0 9,1 18-6,-1-18 3,0 0 3,1 0 23,17 17-25,-18-17 1,0 0-4,1 18 6,-19-18 0,36 18-6,-17-18 6</inkml:trace>
    </iact:actionData>
  </iact:action>
  <iact:action type="add" startTime="63847">
    <iact:property name="dataType"/>
    <iact:actionData xml:id="d3">
      <inkml:trace xmlns:inkml="http://www.w3.org/2003/InkML" xml:id="stk3" contextRef="#ctx0" brushRef="#br0">12153 12012 0,'-17'0'212,"-36"0"-204,-18 0-3,-88-18 6,54 1-4,-37-1 7,89 18-10,-52-17 7,69 17-2,1 0 2,17 0 6,1 0 1,-1 0-2,1 0-4,-19 17 2,19 1-3,-1-18-3,0 17 5,1 1-7,-19 0 7,19-18 3,-1 17 8,0-17-23,1 18 9,-1 0 12,1-18-19,-19 35 11,19-35-7,-1 18 6,0-18-11,1 35 9,-1-35-2,0 35 4,1-17 6,17-1-10,0 1 19,0 0 10,0-1-16,0 1-12,0 0-6,0 17 10,0-18-8,0 36 7,0-35-6,17 35 1,-17-35 0,18 70 6,0-88-12,-1 35 10,-17-17-4,36-1 6,-36 1-12,17 0 10,1 17 9,0-17-14,-1 17 5,1 0-8,-1 0 8,19-17 0,-19 17-4,36 36 11,-53-53-12,36-1 4,-1 18-8,18 18 12,-18-17-10,53-1 9,-35-17-12,71 34 11,-36-16-6,71 34 5,-54-52-6,72 35 5,-142-53-2,141 17 2,-140 1-4,87 0 8,-105-18-11,35 0 7,-18 0-2,18 0 3,-18 0-11,71 0 12,-35 0-5,52-18 4,-52 0-8,52 1 8,-35 17-3,53 0 3,-105-18-8,122 18 8,-140 0-4,88-35 2,-71 35-6,36-35 10,-54 17-8,36-17 8,-53 17-10,36 0 6,-36 1 0,0-18 0,17 35-2,1-18 4,-18 0-8,18-17 8,-18 17-4,17-35 5,-17 18-10,0 0 10,0 17-6,18-17 8,-18 17-12,0 1 7,0-1-2,0-17 5,0-1-9,0 1 8,0 18-3,0-1 1,0 0 86,-18-17-84,-17 17-2,-18-35 0,35 53-4,-105-70 7,88 52-8,-107-70 8,107 70-9,-71-17 8,36 0-5,-36-18 6,18 35-10,0-35 11,-1 36-8,-16-19 7,52 36-7,-18-35 8,36 18-10,-18-1 8,35 18-8,-35 0 7,0-18 10,36 18-11,-18-17-1,-1 17-5,-17 0 10,18 0-5,-36 0 0,19 0-5,-54 0 8,35 0-4,-52 0 6,70 0-9,-35 0 5,70 0-3,-70 0 6,70 0-10,-17 0 12,17 0-9,-17 0 8,17 0-12,-17 0 9,0 0 10,17 0-17,-17 0 10,0 0 5,17 0-13,-35 0 6,35 0 0,1 0 0,-19 17 1,19-17-10,-18 0 11,17 0-8,18 18 8,-18-18-11,1 0 45</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16:23.302"/>
    </inkml:context>
    <inkml:brush xml:id="br0">
      <inkml:brushProperty name="width" value="0.05292" units="cm"/>
      <inkml:brushProperty name="height" value="0.05292" units="cm"/>
      <inkml:brushProperty name="color" value="#FF0000"/>
    </inkml:brush>
  </inkml:definitions>
  <iact:action type="add" startTime="19361">
    <iact:property name="dataType"/>
    <iact:actionData xml:id="d0">
      <inkml:trace xmlns:inkml="http://www.w3.org/2003/InkML" xml:id="stk0" contextRef="#ctx0" brushRef="#br0">16757 3052 0,'-35'0'428,"17"0"-421,-105 0 5,105 0-8,-88 0 7,88 0-3,-70 17 5,71-17-8,-1 0 6,0 18-2,-17-18 1,17 17-7,1-17 11,-19 0 5,19 18-3,-1-18-9,1 0 8,17 18-12,-18-1 10,0-17-7,-17 18 7,17 0-10,-35-1 12,53 1-10,-35 17 10,18-35-9,-36 53 5,35-53-6,-17 53 9,-1-53-10,1 53 8,18-35-8,-19 17 11,19-35-7,-36 53 3,53-36-6,-36 19 7,36-19-4,-35 19 3,35-19-8,-17 1 17,17 0 8,0 17-9,0-18 2,-18 1-13,18 17 1,0 1 11,0-19-18,-18 19 11,18-19-6,0 18 7,0-17-10,0 35 9,0-35-7,0 17 6,0-17-8,18 52 7,-18-35-1,0 1 3,18-19-10,-18 19 11,17-1 3,1-35-13,-18 18 10,0-1-8,17-17 7,1 18-8,0-1 9,-18 1-9,35 0 6,-35-1-3,18 1 5,-1 0-9,1-1 11,0 1-12,17 17 9,0-17 3,-17-1-13,-18 1 5,53 0 5,-53-1-7,35 1 8,-17 0-7,17 17 8,0-17-11,0-1 10,-17 1-6,35-1 7,-35 1-9,34 17 3,1-17 1,36 35 5,-72-35-8,124-1 6,-35 19 4,-88-36-8,70 0 3,-53 0-7,54 0 9,-37 0-6,37 0 5,-54 0-6,18 0 6,-18 0-5,-17 0 5,-1 0-8,1 0 7,0 0 22,-1 0-28,19 0 6,-19 0-3,1 0-4,52 0 10,-34 0-6,52 0 3,0 17-3,0-17 5,-17 0-10,-1 0 9,-17 0-4,0 0 3,0 0-6,-18-17 6,18-1 9,-35 18-16,35-35 9,-35 35-5,17-36 4,-18 36-8,54-17 7,-53-19-3,52 36 5,-52-17-10,35-1 10,0 0-7,-18 1 7,-17 17-9,17-35 10,-18 35-8,36-18 6,-17 0 9,-19 1-6,19 17-6,-1-36 2,-18 19-6,54-1 8,-36-17-3,18-18-2,-17 18-3,16-18 6,-16 35 0,-19-35-2,1 36 11,-18-19 172,18 19-180,-18-36 0,17 35-8,-17-17 10,0 17-8,0 1 6,0-19 6,0 19-11,0-19 6,0 19-4,-70-89 2,70 88-9,-106-88 12,88 89-8,-70-54 5,70 54-5,-35-1 5,18 0-2,18 1 3,-1 17-7,0-18 7,1 18 10,-1 0-7,0 0-10,-17-18 9,17 18-10,-105-35 7,105 35-4,-105-35 5,88 35-3,-54-36 4,19 1-9,-36 0 6,53 35 0,-35-35 1,70 17-8,-17 0 10,17 18-6,1 0 5,-1-17 0,-17 17 12,17-18-12,1 0-6,-1 18 4,0 0-1,-17-17 7,0 17 3,17-18-15,-35 18 10,18-17-8,-36-1 7,36 18-6,-71 0 7,71 0-11,-71-18 9,88 18-4,-70 0 3,71-17-3,-1 17 2,0 0 9,1 0-3,-1-18 5,0 18-17,1-18 6,-18 18-2,17 0 6,0 0-12,1-17 10,-1 17 8,0 0-14,18-18 9,-17 18 12,-19-18-2,19 18-19,-71-17 7,35 17-10,-36 0 10,19 0-5,-71 0 5,123 0-11,-158 0 12,158 0-7,-105 0 6,105 0-11,0 0 11,1 0 6,17 17 1872,0 1-1889,0 17 10,0-17-3,0 0 2,-18-18-7</inkml:trace>
    </iact:actionData>
  </iact:action>
  <iact:action type="add" startTime="39566">
    <iact:property name="dataType"/>
    <iact:actionData xml:id="d1">
      <inkml:trace xmlns:inkml="http://www.w3.org/2003/InkML" xml:id="stk1" contextRef="#ctx0" brushRef="#br0">4586 5733 0,'-18'0'8,"-17"0"66,18 0-66,-36 0 5,-18 0-10,-17 0 8,17 0-3,-52 17 7,35-17-7,-89 0 0,142 0-4,-194 36 10,176-36-7,-159 52 6,177-34-8,-89 35 5,36-53-1,-35 88 6,87-70-14,-52 35 13,35-53-8,0 53 5,18-36-7,-35 19 10,17-1-4,0 0-3,53-17-3,-53 17 9,35-35-3,1 53 2,-1-53-9,18 35 9,-18-17-5,18 0 5,0-1-4,0 1 4,0-1-6,0 1 4,0 17-2,18 18 4,17-17-7,36 34 7,-36-52-5,212 105 6,-212-105-8,389 123 5,-336-106-3,353 36 7,-212-54-10,247 36 7,-246-53-2,211-17 3,-265-1-8,159-17 7,-176 0 0,35-36-1,-106 53-7,71-52 10,-142 70-4,107-71 2,-89 71-4,71-70 6,-71 70-10,54-71 11,-72 71-7,1-17 3,35-19-6,-18 1 10,-17 17-7,-1 1 5,-17-1-5,18 18 2,0-18-1,-18 1 6,0-1-10,0-17 6,0 17 1,0-52-2,0 34-3,-18-69 9,0 87-12,-35-53 12,36 36-12,-36-18 7,35 18-2,-35 0 4,0-1-4,0 1 4,36 17-8,-36 1 10,0-1-7,-18 0 6,54 18-11,-107-17 13,89 17-10,-141-18 8,140 18-9,-105-17 10,53 17-9,-53-18 8,35 18-7,-35-18 2,70 1 2,-34-1 0,34 18-3,0-18 7,19 18-9,-19 0 7,53 0-6,-87-17 7,87 17-10,-70 0 12,17 0 2,36 0-13,-18 0 9,18 0-5,-36 0 4,36 0-8,-36 17 8,36-17-2,0 18 0,17-18-6,0 0 9,1 0-3,-18 0-1,17 0-2,0 0 4,1 0-5,-1 0 7,0 0-8,1 0 15,-1 0-8,0 0-5,-17 18 5,17-18-9,1 17 9,-1-17-4,-17 0 8,0 0-4,35 18-2,-36-18 2,19 0-10,-19 18 10,1-18-2,0 17 0,0-17 0,-1 18-2,1-1 1,17-17 0,1 0-5,-1 0 15</inkml:trace>
    </iact:actionData>
  </iact:action>
  <iact:action type="add" startTime="42697">
    <iact:property name="dataType"/>
    <iact:actionData xml:id="d2">
      <inkml:trace xmlns:inkml="http://www.w3.org/2003/InkML" xml:id="stk2" contextRef="#ctx0" brushRef="#br0">3404 7091 0,'-17'0'2,"-1"0"18,0 0-3,1 0 6,-1 0-4,0 0-6,1 0-7,-1 0 6,-17 0 6,17 0-14,1 17 8,-1-17-3,-17 18 5,17 0-4,0-18-7,1 35 18,-1-35-10,1 18-3,-1 17 11,0 0-14,1 0 9,-1-17-9,18 35 5,-18-53-3,18 35 5,0-17 0,0 17-7,0-17 14,0 17 1,0-17-14,0 35 6,18-36-9,17 36 11,-17-17-6,35 16 1,-18-16-3,18 17 5,-18-36-2,36 19 4,-54-19-7,89 36 6,-53-53-9,106 53 10,-124-35-3,142-1-1,-54 19-4,106-19 6,-105-17-3,105 0 0,-17 0 5,-177 0-7,142 0 9,-107 0-11,71 0 6,-70 0-1,17 0 4,-17 0-10,52 0 11,-70-17-8,70-1 6,-52 0-8,88 1 8,-124 17-5,141-36 5,-140 36-8,105-52 11,-124 52-8,72-36 3,-37 19 3,-34-1-10,0 18 6,35-71 4,-36 71-11,1-53 13,0 53-9,-1-17 7,-17-1-11,0 1 11,0-19 10,0 19-11,0-1 8,0 0-10,0 1 1,0-19 4,-17 1-2,17 18-5,-18-19 8,0 19-6,1-1-1,-1 0-4,-17-17 6,35 17-2,-36 1 3,36-19-8,-35 36 8,35-17-3,-35-1 3,17 1-7,1-1 5,-19 0 2,36 1-4,-17 17-5,-19-18 14,19 18-14,-36-35 10,18 17-4,-18 0 1,17 18-6,1-17 10,0-1-8,-36 18 7,54 0-10,-54-17 9,53-1-2,-52 0 0,35 18-5,-54-17 6,1 17 11,71 0-20,-36-18 11,17 18-3,-34-18-1,35 18-3,-54-17 4,36 17-1,-17 0 2,35 0-5,-36-18 11,36 18-15,0 0 11,17 0-6,-35 0 8,0 0-2,18 0 6,0 0-14,-18 0 6,0 0-2,-36 0 4,37 0-10,-54-18 11,53 18-7,-18 0 4,54-17-7,-19 17 9,19 0-5,-19 0 2,-16 0 6,34 0-5,-17 0-2,-1 0-1,-17 0 6,18 0-10,-18 0 8,36 0-6,-1 0 8,-17 0-10,-1 0 7,19 0-3,-1 17 3,-17-17-6,0 0 6,-18 18 10,35-18-15,-17 0 5,-1 0-3,-17 0 2,36 0-6,-18 18 8,17-18-2,0 0 2,1 17-10,-19 1 11,1-18 8,17 0-15,1 18 6,-1-18-8,1 0 8,-1 0 20,18 17-28,-18-17 17,18 18-16,-17-18 5,-19 0-2,36 18 6,-17-18-12,-1 17 18</inkml:trace>
    </iact:actionData>
  </iact:action>
  <iact:action type="add" startTime="51128">
    <iact:property name="dataType"/>
    <iact:actionData xml:id="d3">
      <inkml:trace xmlns:inkml="http://www.w3.org/2003/InkML" xml:id="stk3" contextRef="#ctx0" brushRef="#br0">5768 8696 0,'-18'0'80,"1"-18"-77,-72 1 11,37-1-8,-90-17 8,37 17-10,-37 0 8,54 1-5,-35-1 4,35 1-8,-18-1 10,71 18-4,-107-18 3,125 18-9,-124 0 10,123 0-5,-70 0 3,17 0-6,-52 0 16,52 18-19,-70 0 6,53-18-1,0 17 6,35-17-9,-35 18 9,35-18-6,-36 17 5,19 19 4,52-36 0,-17 17-12,0 1 12,-1-18-8,1 35 4,18-17-8,-36 17 9,35-17-6,-35 35 6,18-53-9,0 53 7,17-53-1,0 35 0,1-17 10,-1-18-8,18 17-8,0 1 3,-18-18 11,18 18-8,0-1 10,0 1-3,0-1-5,0 1 23,0 0-23,36 17 2,-1 0 5,-35-17-15,35 17 10,0-17-8,1 17 6,-1-17-4,-17 17 5,-1-35-8,19 35 5,-19-17-3,18 17 6,1-17-10,17 17 10,-36-17-4,71-1 1,-88 1-6,89 17 11,-89-17-8,53 0 5,-18-1-9,53 19 10,-70-19-7,70 36 7,0-18-9,18-17 8,-53 17-4,70 1 4,-52-19-8,52 18 7,-87-17-2,140 17 3,-123-35-5,194 18 8,-194 0-13,158-18 11,-87 0-6,88 17 4,-107-17-5,89 0 4,-105 0 1,34 0 0,-70 0-8,35 0 12,-35-17-11,18-19 13,-54 19-15,107-19 9,-107 36-4,72-70 7,-54 52-12,0-17 10,-17 17-2,35-52 2,-53 52-7,17-35 6,19 18-3,-19-36 2,-17-17 0,0 0 2,0 35-11,0-35 13,0 70-7,-35-52 5,35 52-9,-18-17 9,1 17 2,-1 1 21,1 17-22,-19-36-1,1 19-3,0-1 3,-1 0-10,-17-17 13,1 0 3,34 35-15,-106-88 10,107 88-7,-71-53 8,35 35-7,-35-35 6,35 35-9,-36-34 8,54 34-6,-18 0 7,-17-17-9,17 0 8,35 35-5,-17-18 6,17 18-9,1 0 20</inkml:trace>
    </iact:actionData>
  </iact:action>
  <iact:action type="add" startTime="54204">
    <iact:property name="dataType"/>
    <iact:actionData xml:id="d4">
      <inkml:trace xmlns:inkml="http://www.w3.org/2003/InkML" xml:id="stk4" contextRef="#ctx0" brushRef="#br0">4815 10283 0,'-35'0'531,"-35"0"-527,52 0 5,-53-17-6,-34-1 10,52 1-6,-18-1 4,36 18-6,17 0 6,1 0-2,-1 0 4,-17 0 6,-36 0-3,71-18-9,-70 18 7,52 0-11,-35-17 10,18 17-4,-18 0 1,35 0-5,-35 0 6,18 0-1,17 0 1,1 0-8,-19 0 9,1 0-3,0 0 3,-18 0 4,35 0-8,-52 0 3,52 0-7,-35 0 12,18 0-12,-18 0 10,18 0-8,-1 0 6,19 0-8,-1 0 10,-17 0-8,0 0 6,-1 0 4,19 0 6,-19 0-12,19 0 7,-1 0-9,0 0 10,18 17-12,-17-17 7,-1 0 2,18 18-8,-17-18 6,17 18-3,-18-18 0,0 0 15,18 17-14,-17-17 12,-1 0-9,18 18-10,-18-18 17,18 17-10,0 1-9,-17-18 9,17 18 12,-18-18-11,0 17 5,18 1 6,0 0 8,0-1-1,0 19-13,0-19-3,0 1-8,0 0 7,0-1-9,36 36 7,-19-18 13,-17-17-23,18 17 11,0-17-3,-1 17 3,1-17-10,17 17 12,0-17-8,1-1 7,-19 1-10,54 17 10,-18-17-6,17 0 7,-52-18-7,53 35 5,-36-18-8,35-17 8,-70 18-5,36-18 7,-1 18-12,-17-18 11,17 0-5,0 0 3,0 0-7,1 0 8,-19 0-4,54 0 4,-53 0-9,52 0 10,-35 0-5,36 0 4,-36 0-8,36 0 8,-54 0-4,36 0 6,-35 0-12,17 0 10,1 0-3,-1-18 5,-18 18-7,19-18 5,-1 18-11,0-17 14,-17 17-10,17-18 9,0 18-10,1 0 8,-19-17 0,19 17-4,-36-18-3,17 18 14,1 0-4,17-18-3,1 1 10,-19 17-20,1-18 12,17 0-8,-17 1 6,-1-1-8,36 18 12,-53-18-11,18 18 7,0-17 7,-18-1-2,17 18-10,1 0 10,-18-17-5,0-1 8,17 18-15,-17-18 5,0 1 12,0-1-7,0 0 6,0 1-10,0-1-5,0 0 11,0-17 3,-17 35-6,17-17-11,-18-1 16,1 18-14,-1-18 9,18 1-9,-35 17 9,17-18-10,-53 0 10,54 1-4,-54-19 0,36 36-7,-71-35 7,71 17-3,-36 1 8,18 17-12,-17-18 7,17 1-1,-35-1 3,35 0-9,-18 1 9,54 17-1,-107 0 0,54 0 8,70-18-13,-36 18 5,1 0-2,0 0 2,17 0-7,0 0 8,1 0-6,-1 0 10,1 0-4</inkml:trace>
    </iact:actionData>
  </iact:action>
  <iact:action type="add" startTime="85645">
    <iact:property name="dataType"/>
    <iact:actionData xml:id="d5">
      <inkml:trace xmlns:inkml="http://www.w3.org/2003/InkML" xml:id="stk5" contextRef="#ctx0" brushRef="#br0">2134 4921 0,'-35'36'1,"35"-1"7,-18-18 5,1 19-8,-1 17 6,-17 0-4,0 35 5,35-53-6,-53 124 6,35-142-5,-35 213 7,35-177-10,-17 141 6,18-53-1,17 106 3,0-71-9,35 159 10,0-158-4,36 70 3,-18-142-8,70 107 9,-35-106-9,71 53 11,-124-124-6,265 124 2,-247-124-9,300 106 10,-300-123-4,123 52 4,-35-34-6,106 52 4,-88-53-1,106 0 3,-107-17-9,36 0 10,18-1-4,211 18 3,-158-35-7,264 0 4,-282 0 1,229 0 1,-388 18-5,477-18 3,-495 0 3,354-53-2,-389 36-3,106-54 6,-53 18-11,18-35 10,-35 35-4,17-88 4,-35 35-7,35-70 6,-35 52-1,0-105 2,-36 88-8,-17-141 8,0 229-4,-35-335 2,0 299-4,-106-263 4,141 299 3,-124-124-4,36 71-5,-53-17 8,71 35-5,-107-36 7,71 54-13,-88-1 12,53 18-6,-88-35 7,70 35-8,-70 0 8,176 53-12,-247-70 10,247 70-3,-211-18 5,228 18-11,-123 0 10,36 0-6,-18 0 5,53 0-11,-89 0 14,89 0-7,-71 0 4,71 0-10,-53 0 10,88 0-4,-53 0 4,89 0-6,-107 0 4,107 0 2,-142 35-1,141-35-10,-70 36 13,0-1-7,-53 0 5,52-17-5,-52 17 5,71-35-8,-36 18 9,35-1-4,-52-17 2,52 18-8,1-18 8,17 18-2,0-18 3,18 17-6,-36-17 4,18 0 10,36 0-17,-36 0 12,17 0-9,-34 18 5,35-18-5,-54 18 5,36-18-2,-52 17 3,52-17-9,-35 0 13,52 18-12,1-18 10,0 0-6,-1 0 4,36 18-2,-17-18-6,-1 0 17,0 17-16,1-17 14,-1 18-4,1-18-12,-1 17 6,0 1-1,1 0 3,-1-18 5</inkml:trace>
    </iact:actionData>
  </iact:action>
  <iact:action type="add" startTime="94852">
    <iact:property name="dataType"/>
    <iact:actionData xml:id="d6">
      <inkml:trace xmlns:inkml="http://www.w3.org/2003/InkML" xml:id="stk6" contextRef="#ctx0" brushRef="#br0">13617 12629 0,'-17'0'200,"-1"0"-194,0-17 4,1 17-2,-1 0 44,18-18-39,-18 18 7,1 0-8,-1-17-9,-35 17 17,36 0-17,-19-18 12,-17 0-8,18 18 5,0 0-5,-18 0 5,35 0-5,-35 0 3,18 0-3,-18 0 5,18 0-8,-18 0 7,35 0-1,-70 0 3,53 0-12,-53 0 13,70 0-5,-53 0 3,36 0-9,-18 0 10,18 0-6,-18 0 4,35 0-7,-35 0 9,36 0-4,-36 0 1,35 0-5,-35 0 11,36 18-12,-36-18 8,35 18-4,-35-1 3,0 18 5,36-35-8,-36 0 4,35 36-9,-17-19 11,0 1-5,-1 0 2,19-18-7,-19 17 9,19 1-8,-18 0 10,17-1-11,-35 18 7,18-17 8,17 0-7,0-1 4,18 1-3,-17-18 3,-1 18-14,18 17 18,-35-17-6,35-1-11,-35 19 8,35-19-3,-18 18 4,0-17 0,18 17-8,0-17 17,-17 0-4,17-1 8,0 1-14,0 0-5,0-1 8,0 1-8,0-1 3,0 1-1,0 0 5,-18-18-7,18 35 7,0-17-8,0 17 7,0-17-5,0 34 5,0-34-9,18 53 9,-18-54-2,17 36 1,1-18-7,-18 1 9,18-19-7,-1 1 8,-17 0-11,0-1 8,0 19 2,18-36-4,-18 17 1,0 1 2,0 0 1,0-1-9,17 1 19,1-1 12,-18 1-25,0 0 0,18 17-1,17 18 7,-35-35-8,35 34 9,-17-52-16,17 53 10,-17-35-3,0 0 6,-1-1-13,36 36 15,-35-35-8,17 17 1,18 0-6,-18 1 9,0-1-3,18 0 5,-35-35-12,35 18 9,-35 0-1,17-1 2,-18-17-6,19 0 7,-19 0-9,36 0 9,-35 0-6,35 0 8,0 0-13,0-35 9,-18 35-4,0-18 7,-17 1-11,35 17 9,-53-18-3,35 0 2,18 1 6,-18-1 1,-17 0-11,17 1 3,0 17-1,18-53 3,0 35-7,-17 1 7,17-1-5,-18 0 3,0-17-1,18 17 6,-18 1-14,1-19 11,-19 36-5,36-35 7,0-18 1,-35 36-7,-1-1 7,19-17-14,-19-1 14,18 1-9,-17-18 6,0 36-10,-1-36 11,1 17-3,0 1 1,-18 17-8,17-17 8,-17 18-3,36-36 8,-19 0 1,1 35-14,-18-17 11,17 17-8,1-17 9,-18 0-11,18-1 6,-1 19-3,-17-19 6,0 1-9,18 18 8,-18-1-5,18 0 7,-18-17 1,0 0 4,17 17-15,-17-17 10,0 17-5,0 1 0,18-1-3,-18 0 4,0 1 13,0-1-18,0 0 10,0 1 9,0-1-14,0 0 5,0 1 20,0-1 3,-18 18-18,18-18-16,-17 18 19,-1 0 2,0-17-14,1 17 23,-1-18-24,-17 1 27,17-1-16,-35-17-7,36 35-3,-54-53-1,18 17 5,36 19-5,-54-18 1,18-1 4,18 19-7,0-1 8,-1 18-15,1-35 13,17 35-5,-35-18 0,-35 0 11,71 18-16,-36-17 8,35 17-1,0 0 2,1 0 18,-1 0 617,-158 35-636,52-17-8,54 17 8,-1-17-3,-17-18 2,70 0-6,1 0 7,17 17 43,-18-17 353,-35 18-399,-35 17 11,70-35-16,-17 0 9,35 18 6,-18-1 133,18 1-148,-17-18 4,-1 35 7,0-35-4,18 18 16,-17-18 39,17 18-45,0-1-8,0 1 34</inkml:trace>
    </iact:actionData>
  </iact:action>
  <iact:action type="add" startTime="113728">
    <iact:property name="dataType"/>
    <iact:actionData xml:id="d7">
      <inkml:trace xmlns:inkml="http://www.w3.org/2003/InkML" xml:id="stk7" contextRef="#ctx0" brushRef="#br0">9737 14429 0,'-159'88'8,"141"-88"-5,-105 70 10,70-17-6,-35 18 8,70-36-14,-17 18 11,35-18-3,-18 1 4,18 16-10,0 19 9,35 0-4,1 52 3,-19-88-6,72 142 8,-72-160-6,124 160 7,-105-124-9,140 35 9,-53-18-9,160 19 5,-89-72-1,123 19 2,-70-36-8,106 0 11,-159-36-7,35-17 5,-123 18-5,35-35 2,-123 52 3,52-35-4,-70 35-4,53-35 8,-53 18-3,18-18 5,-18 18-12,35-53 14,-35 35-11,35-71 7,-17 54-9,0-71 12,-18 70-11,17-105 10,-17 105-6,0-70 2,0 123-6,-35-158 7,17 158 0,-52-123-1,52 141-6,-52-70 7,34 52-1,-16-17 0,16 17-5,-52-17 10,35 35-11,-35-18 10,17 18-8,-70 0 6,18 0-6,-54 0 8,124 0-13,-211 88 11,229-88-5,-177 71 6,177-53-5,-53 17 3,70-17-6,-17-18 7,17 17-2,18 1 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7AEECA-BDBD-419E-ADDD-CA6069B63D10}" type="datetimeFigureOut">
              <a:rPr lang="zh-CN" altLang="en-US" smtClean="0"/>
              <a:t>2020/3/14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E8DDA1-C4CA-49D9-9603-F551938EBA1B}" type="slidenum">
              <a:rPr lang="zh-CN" altLang="en-US" smtClean="0"/>
              <a:t>‹#›</a:t>
            </a:fld>
            <a:endParaRPr lang="zh-CN" altLang="en-US"/>
          </a:p>
        </p:txBody>
      </p:sp>
    </p:spTree>
    <p:extLst>
      <p:ext uri="{BB962C8B-B14F-4D97-AF65-F5344CB8AC3E}">
        <p14:creationId xmlns:p14="http://schemas.microsoft.com/office/powerpoint/2010/main" val="247301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Functional_programming" TargetMode="External"/><Relationship Id="rId3" Type="http://schemas.openxmlformats.org/officeDocument/2006/relationships/hyperlink" Target="http://en.wikipedia.org/wiki/Software_bug" TargetMode="External"/><Relationship Id="rId7" Type="http://schemas.openxmlformats.org/officeDocument/2006/relationships/hyperlink" Target="https://en.wikipedia.org/wiki/God_objec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Object_orgy" TargetMode="External"/><Relationship Id="rId5" Type="http://schemas.openxmlformats.org/officeDocument/2006/relationships/hyperlink" Target="https://en.wikipedia.org/wiki/Law_of_Demeter" TargetMode="External"/><Relationship Id="rId4" Type="http://schemas.openxmlformats.org/officeDocument/2006/relationships/hyperlink" Target="https://en.wikipedia.org/wiki/Object_oriented_programm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Modular_programming" TargetMode="External"/><Relationship Id="rId3" Type="http://schemas.openxmlformats.org/officeDocument/2006/relationships/hyperlink" Target="https://en.wikipedia.org/wiki/Type_(computer_science)" TargetMode="External"/><Relationship Id="rId7" Type="http://schemas.openxmlformats.org/officeDocument/2006/relationships/hyperlink" Target="https://en.wikipedia.org/wiki/Function_(computer_science)"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Expression_(computer_science)" TargetMode="External"/><Relationship Id="rId11" Type="http://schemas.openxmlformats.org/officeDocument/2006/relationships/hyperlink" Target="https://en.wikipedia.org/wiki/Extended_static_checking" TargetMode="External"/><Relationship Id="rId5" Type="http://schemas.openxmlformats.org/officeDocument/2006/relationships/hyperlink" Target="https://en.wikipedia.org/wiki/Variable_(computer_science)" TargetMode="External"/><Relationship Id="rId10" Type="http://schemas.openxmlformats.org/officeDocument/2006/relationships/hyperlink" Target="https://en.wikipedia.org/wiki/Programming_language" TargetMode="External"/><Relationship Id="rId4" Type="http://schemas.openxmlformats.org/officeDocument/2006/relationships/hyperlink" Target="https://en.wikipedia.org/wiki/Computer_program" TargetMode="External"/><Relationship Id="rId9" Type="http://schemas.openxmlformats.org/officeDocument/2006/relationships/hyperlink" Target="https://en.wikipedia.org/wiki/Type_erro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Divergence_(computer_science)" TargetMode="External"/><Relationship Id="rId3" Type="http://schemas.openxmlformats.org/officeDocument/2006/relationships/hyperlink" Target="https://en.wikipedia.org/wiki/Semantics_(computer_science)" TargetMode="External"/><Relationship Id="rId7" Type="http://schemas.openxmlformats.org/officeDocument/2006/relationships/hyperlink" Target="https://en.wikipedia.org/wiki/Program_transforma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mputation" TargetMode="External"/><Relationship Id="rId5" Type="http://schemas.openxmlformats.org/officeDocument/2006/relationships/hyperlink" Target="https://en.wikipedia.org/wiki/Denotational_semantics" TargetMode="External"/><Relationship Id="rId4" Type="http://schemas.openxmlformats.org/officeDocument/2006/relationships/hyperlink" Target="https://en.wikipedia.org/wiki/Formal_verification" TargetMode="External"/><Relationship Id="rId9" Type="http://schemas.openxmlformats.org/officeDocument/2006/relationships/hyperlink" Target="https://en.wikipedia.org/wiki/Type_soundnes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1</a:t>
            </a:fld>
            <a:endParaRPr lang="zh-CN" altLang="en-US"/>
          </a:p>
        </p:txBody>
      </p:sp>
    </p:spTree>
    <p:extLst>
      <p:ext uri="{BB962C8B-B14F-4D97-AF65-F5344CB8AC3E}">
        <p14:creationId xmlns:p14="http://schemas.microsoft.com/office/powerpoint/2010/main" val="3396815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12</a:t>
            </a:fld>
            <a:endParaRPr lang="zh-CN" altLang="en-US"/>
          </a:p>
        </p:txBody>
      </p:sp>
    </p:spTree>
    <p:extLst>
      <p:ext uri="{BB962C8B-B14F-4D97-AF65-F5344CB8AC3E}">
        <p14:creationId xmlns:p14="http://schemas.microsoft.com/office/powerpoint/2010/main" val="3941020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13</a:t>
            </a:fld>
            <a:endParaRPr lang="zh-CN" altLang="en-US"/>
          </a:p>
        </p:txBody>
      </p:sp>
    </p:spTree>
    <p:extLst>
      <p:ext uri="{BB962C8B-B14F-4D97-AF65-F5344CB8AC3E}">
        <p14:creationId xmlns:p14="http://schemas.microsoft.com/office/powerpoint/2010/main" val="139008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tooltip="Software bug"/>
              </a:rPr>
              <a:t>Software bugs</a:t>
            </a:r>
            <a:r>
              <a:rPr lang="en-US" altLang="zh-CN" dirty="0"/>
              <a:t> due to "action at a distance" may arise because a program component is doing something at the wrong time, or affecting something it should not. “It </a:t>
            </a:r>
            <a:r>
              <a:rPr lang="en-US" altLang="zh-CN" dirty="0">
                <a:solidFill>
                  <a:srgbClr val="0000FF"/>
                </a:solidFill>
              </a:rPr>
              <a:t>is very difficult, however, to track down which </a:t>
            </a:r>
            <a:r>
              <a:rPr lang="en-US" altLang="zh-CN" dirty="0"/>
              <a:t>component is responsible”. </a:t>
            </a:r>
          </a:p>
          <a:p>
            <a:r>
              <a:rPr lang="en-US" altLang="zh-CN" dirty="0"/>
              <a:t>Side effects from innocent actions can put the program in an unknown state, so local data is not necessarily local. </a:t>
            </a:r>
          </a:p>
          <a:p>
            <a:r>
              <a:rPr lang="en-US" altLang="zh-CN" dirty="0"/>
              <a:t>The solution in this particular scenario is to define which components should be interacting with which others. </a:t>
            </a:r>
          </a:p>
          <a:p>
            <a:r>
              <a:rPr lang="en-US" altLang="zh-CN" dirty="0"/>
              <a:t>A proper design that accurately defines the interface between parts of a program, and that avoids shared states, can largely eliminate problems caused by action at a distance.</a:t>
            </a:r>
          </a:p>
          <a:p>
            <a:endParaRPr lang="en-US" altLang="zh-CN" dirty="0"/>
          </a:p>
          <a:p>
            <a:r>
              <a:rPr lang="en-US" altLang="zh-CN" sz="1200" kern="1200" dirty="0">
                <a:solidFill>
                  <a:schemeClr val="tx1"/>
                </a:solidFill>
                <a:latin typeface="+mn-lt"/>
                <a:ea typeface="+mn-ea"/>
                <a:cs typeface="+mn-cs"/>
              </a:rPr>
              <a:t>Proper </a:t>
            </a:r>
            <a:r>
              <a:rPr lang="en-US" altLang="zh-CN" sz="1200" kern="1200" dirty="0">
                <a:solidFill>
                  <a:schemeClr val="tx1"/>
                </a:solidFill>
                <a:latin typeface="+mn-lt"/>
                <a:ea typeface="+mn-ea"/>
                <a:cs typeface="+mn-cs"/>
                <a:hlinkClick r:id="rId4"/>
              </a:rPr>
              <a:t>object oriented programming involves design principles that avoid action at a distance. </a:t>
            </a:r>
          </a:p>
          <a:p>
            <a:r>
              <a:rPr lang="en-US" altLang="zh-CN" sz="1200" kern="1200" dirty="0">
                <a:solidFill>
                  <a:schemeClr val="tx1"/>
                </a:solidFill>
                <a:latin typeface="+mn-lt"/>
                <a:ea typeface="+mn-ea"/>
                <a:cs typeface="+mn-cs"/>
                <a:hlinkClick r:id="rId4"/>
              </a:rPr>
              <a:t>The </a:t>
            </a:r>
            <a:r>
              <a:rPr lang="en-US" altLang="zh-CN" sz="1200" kern="1200" dirty="0">
                <a:solidFill>
                  <a:schemeClr val="tx1"/>
                </a:solidFill>
                <a:latin typeface="+mn-lt"/>
                <a:ea typeface="+mn-ea"/>
                <a:cs typeface="+mn-cs"/>
                <a:hlinkClick r:id="rId5"/>
              </a:rPr>
              <a:t>Law of Demeter states that an object should only interact with other objects near itself. Should action in a distant part of the system be required then it should be implemented by propagating a message. </a:t>
            </a:r>
          </a:p>
          <a:p>
            <a:r>
              <a:rPr lang="en-US" altLang="zh-CN" sz="1200" kern="1200" dirty="0">
                <a:solidFill>
                  <a:schemeClr val="tx1"/>
                </a:solidFill>
                <a:latin typeface="+mn-lt"/>
                <a:ea typeface="+mn-ea"/>
                <a:cs typeface="+mn-cs"/>
                <a:hlinkClick r:id="rId5"/>
              </a:rPr>
              <a:t>Proper design severely limits occurrences of action at a distance, contributing to maintainable programs. </a:t>
            </a:r>
          </a:p>
          <a:p>
            <a:r>
              <a:rPr lang="en-US" altLang="zh-CN" sz="1200" kern="1200" dirty="0">
                <a:solidFill>
                  <a:schemeClr val="tx1"/>
                </a:solidFill>
                <a:latin typeface="+mn-lt"/>
                <a:ea typeface="+mn-ea"/>
                <a:cs typeface="+mn-cs"/>
                <a:hlinkClick r:id="rId5"/>
              </a:rPr>
              <a:t>Pressure to create an </a:t>
            </a:r>
            <a:r>
              <a:rPr lang="en-US" altLang="zh-CN" sz="1200" kern="1200" dirty="0">
                <a:solidFill>
                  <a:schemeClr val="tx1"/>
                </a:solidFill>
                <a:latin typeface="+mn-lt"/>
                <a:ea typeface="+mn-ea"/>
                <a:cs typeface="+mn-cs"/>
                <a:hlinkClick r:id="rId6"/>
              </a:rPr>
              <a:t>object orgy results from poor interface design, perhaps taking the form of a </a:t>
            </a:r>
            <a:r>
              <a:rPr lang="en-US" altLang="zh-CN" sz="1200" kern="1200" dirty="0">
                <a:solidFill>
                  <a:schemeClr val="tx1"/>
                </a:solidFill>
                <a:latin typeface="+mn-lt"/>
                <a:ea typeface="+mn-ea"/>
                <a:cs typeface="+mn-cs"/>
                <a:hlinkClick r:id="rId7"/>
              </a:rPr>
              <a:t>God object, not implementing true objects, or failing to heed the Law of Demeter.</a:t>
            </a:r>
          </a:p>
          <a:p>
            <a:r>
              <a:rPr lang="en-US" altLang="zh-CN" sz="1200" kern="1200" dirty="0">
                <a:solidFill>
                  <a:schemeClr val="tx1"/>
                </a:solidFill>
                <a:latin typeface="+mn-lt"/>
                <a:ea typeface="+mn-ea"/>
                <a:cs typeface="+mn-cs"/>
              </a:rPr>
              <a:t>One of the advantages of </a:t>
            </a:r>
            <a:r>
              <a:rPr lang="en-US" altLang="zh-CN" sz="1200" kern="1200" dirty="0">
                <a:solidFill>
                  <a:schemeClr val="tx1"/>
                </a:solidFill>
                <a:latin typeface="+mn-lt"/>
                <a:ea typeface="+mn-ea"/>
                <a:cs typeface="+mn-cs"/>
                <a:hlinkClick r:id="rId8"/>
              </a:rPr>
              <a:t>functional programming is that action at a distance is de-emphasised, sometimes to the point of being impossible to express at all in the source language.</a:t>
            </a:r>
          </a:p>
          <a:p>
            <a:r>
              <a:rPr lang="en-US" altLang="zh-CN" sz="1200" kern="1200" dirty="0">
                <a:solidFill>
                  <a:schemeClr val="tx1"/>
                </a:solidFill>
                <a:latin typeface="+mn-lt"/>
                <a:ea typeface="+mn-ea"/>
                <a:cs typeface="+mn-cs"/>
              </a:rPr>
              <a:t>Being aware of the danger of allowing action at a distance into a design, and being able to recognize the presence of action at a distance, is useful in developing programs that are correct, reliable and maintainable. </a:t>
            </a:r>
          </a:p>
          <a:p>
            <a:r>
              <a:rPr lang="en-US" altLang="zh-CN" sz="1200" kern="1200" dirty="0">
                <a:solidFill>
                  <a:schemeClr val="tx1"/>
                </a:solidFill>
                <a:latin typeface="+mn-lt"/>
                <a:ea typeface="+mn-ea"/>
                <a:cs typeface="+mn-cs"/>
              </a:rPr>
              <a:t>Given that the majority of the expense of a program may be in the maintenance phase, and that action at a distance makes maintenance difficult, expensive and error prone, it is worth effort during design to avoid.</a:t>
            </a:r>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14</a:t>
            </a:fld>
            <a:endParaRPr lang="zh-CN" altLang="en-US"/>
          </a:p>
        </p:txBody>
      </p:sp>
    </p:spTree>
    <p:extLst>
      <p:ext uri="{BB962C8B-B14F-4D97-AF65-F5344CB8AC3E}">
        <p14:creationId xmlns:p14="http://schemas.microsoft.com/office/powerpoint/2010/main" val="4018719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15</a:t>
            </a:fld>
            <a:endParaRPr lang="zh-CN" altLang="en-US"/>
          </a:p>
        </p:txBody>
      </p:sp>
    </p:spTree>
    <p:extLst>
      <p:ext uri="{BB962C8B-B14F-4D97-AF65-F5344CB8AC3E}">
        <p14:creationId xmlns:p14="http://schemas.microsoft.com/office/powerpoint/2010/main" val="71411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8DDA1-C4CA-49D9-9603-F551938EBA1B}" type="slidenum">
              <a:rPr lang="zh-CN" altLang="en-US" smtClean="0"/>
              <a:t>18</a:t>
            </a:fld>
            <a:endParaRPr lang="zh-CN" altLang="en-US"/>
          </a:p>
        </p:txBody>
      </p:sp>
    </p:spTree>
    <p:extLst>
      <p:ext uri="{BB962C8B-B14F-4D97-AF65-F5344CB8AC3E}">
        <p14:creationId xmlns:p14="http://schemas.microsoft.com/office/powerpoint/2010/main" val="120708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Strong</a:t>
            </a:r>
            <a:r>
              <a:rPr kumimoji="1" lang="en-US" altLang="zh-CN" baseline="0" dirty="0"/>
              <a:t> typed system</a:t>
            </a:r>
          </a:p>
          <a:p>
            <a:endParaRPr kumimoji="1" lang="en-US" altLang="zh-CN" baseline="0" dirty="0"/>
          </a:p>
          <a:p>
            <a:r>
              <a:rPr lang="en-US" altLang="zh-CN" sz="1200" b="1" i="0" kern="1200" dirty="0">
                <a:solidFill>
                  <a:schemeClr val="tx1"/>
                </a:solidFill>
                <a:effectLst/>
                <a:latin typeface="+mn-lt"/>
                <a:ea typeface="+mn-ea"/>
                <a:cs typeface="+mn-cs"/>
              </a:rPr>
              <a:t>type system</a:t>
            </a:r>
            <a:r>
              <a:rPr lang="en-US" altLang="zh-CN" sz="1200" b="0" i="0" kern="1200" dirty="0">
                <a:solidFill>
                  <a:schemeClr val="tx1"/>
                </a:solidFill>
                <a:effectLst/>
                <a:latin typeface="+mn-lt"/>
                <a:ea typeface="+mn-ea"/>
                <a:cs typeface="+mn-cs"/>
              </a:rPr>
              <a:t> is a set of rules that assigns a property called </a:t>
            </a:r>
            <a:r>
              <a:rPr lang="en-US" altLang="zh-CN" sz="1200" b="0" i="0" u="none" strike="noStrike" kern="1200" dirty="0">
                <a:solidFill>
                  <a:schemeClr val="tx1"/>
                </a:solidFill>
                <a:effectLst/>
                <a:latin typeface="+mn-lt"/>
                <a:ea typeface="+mn-ea"/>
                <a:cs typeface="+mn-cs"/>
                <a:hlinkClick r:id="rId3" tooltip="Type (computer science)"/>
              </a:rPr>
              <a:t>type</a:t>
            </a:r>
            <a:r>
              <a:rPr lang="en-US" altLang="zh-CN" sz="1200" b="0" i="0" kern="1200" dirty="0">
                <a:solidFill>
                  <a:schemeClr val="tx1"/>
                </a:solidFill>
                <a:effectLst/>
                <a:latin typeface="+mn-lt"/>
                <a:ea typeface="+mn-ea"/>
                <a:cs typeface="+mn-cs"/>
              </a:rPr>
              <a:t> to the various “constructs “  of a </a:t>
            </a:r>
            <a:r>
              <a:rPr lang="en-US" altLang="zh-CN" sz="1200" b="0" i="0" u="none" strike="noStrike" kern="1200" dirty="0">
                <a:solidFill>
                  <a:schemeClr val="tx1"/>
                </a:solidFill>
                <a:effectLst/>
                <a:latin typeface="+mn-lt"/>
                <a:ea typeface="+mn-ea"/>
                <a:cs typeface="+mn-cs"/>
                <a:hlinkClick r:id="rId4" tooltip="Computer program"/>
              </a:rPr>
              <a:t>computer program</a:t>
            </a:r>
            <a:r>
              <a:rPr lang="en-US" altLang="zh-CN" sz="1200" b="0" i="0" kern="1200" dirty="0">
                <a:solidFill>
                  <a:schemeClr val="tx1"/>
                </a:solidFill>
                <a:effectLst/>
                <a:latin typeface="+mn-lt"/>
                <a:ea typeface="+mn-ea"/>
                <a:cs typeface="+mn-cs"/>
              </a:rPr>
              <a:t>, such as </a:t>
            </a:r>
            <a:r>
              <a:rPr lang="en-US" altLang="zh-CN" sz="1200" b="0" i="0" u="none" strike="noStrike" kern="1200" dirty="0">
                <a:solidFill>
                  <a:schemeClr val="tx1"/>
                </a:solidFill>
                <a:effectLst/>
                <a:latin typeface="+mn-lt"/>
                <a:ea typeface="+mn-ea"/>
                <a:cs typeface="+mn-cs"/>
                <a:hlinkClick r:id="rId5" tooltip="Variable (computer science)"/>
              </a:rPr>
              <a:t>variables</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6" tooltip="Expression (computer science)"/>
              </a:rPr>
              <a:t>expressions</a:t>
            </a:r>
            <a:r>
              <a:rPr lang="en-US" altLang="zh-CN" sz="1200" b="0" i="0" kern="1200" dirty="0">
                <a:solidFill>
                  <a:schemeClr val="tx1"/>
                </a:solidFill>
                <a:effectLst/>
                <a:latin typeface="+mn-lt"/>
                <a:ea typeface="+mn-ea"/>
                <a:cs typeface="+mn-cs"/>
              </a:rPr>
              <a:t>, </a:t>
            </a:r>
            <a:r>
              <a:rPr lang="en-US" altLang="zh-CN" sz="1200" b="0" i="0" u="sng" kern="1200" dirty="0">
                <a:solidFill>
                  <a:schemeClr val="tx1"/>
                </a:solidFill>
                <a:effectLst/>
                <a:latin typeface="+mn-lt"/>
                <a:ea typeface="+mn-ea"/>
                <a:cs typeface="+mn-cs"/>
                <a:hlinkClick r:id="rId7" tooltip="Function (computer science)"/>
              </a:rPr>
              <a:t>functions</a:t>
            </a:r>
            <a:r>
              <a:rPr lang="en-US" altLang="zh-CN" sz="1200" b="0" i="0" kern="1200" dirty="0">
                <a:solidFill>
                  <a:schemeClr val="tx1"/>
                </a:solidFill>
                <a:effectLst/>
                <a:latin typeface="+mn-lt"/>
                <a:ea typeface="+mn-ea"/>
                <a:cs typeface="+mn-cs"/>
              </a:rPr>
              <a:t> or </a:t>
            </a:r>
            <a:r>
              <a:rPr lang="en-US" altLang="zh-CN" sz="1200" b="0" i="0" u="none" strike="noStrike" kern="1200" dirty="0">
                <a:solidFill>
                  <a:schemeClr val="tx1"/>
                </a:solidFill>
                <a:effectLst/>
                <a:latin typeface="+mn-lt"/>
                <a:ea typeface="+mn-ea"/>
                <a:cs typeface="+mn-cs"/>
                <a:hlinkClick r:id="rId8" tooltip="Modular programming"/>
              </a:rPr>
              <a:t>module</a:t>
            </a:r>
            <a:endParaRPr lang="en-US" altLang="zh-CN" sz="1200" b="0" i="0" u="none" strike="noStrike"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type system associates a type with each computed value and, by examining the flow of these values, attempts to ensure or prove that no </a:t>
            </a:r>
            <a:r>
              <a:rPr lang="en-US" altLang="zh-CN" sz="1200" b="0" i="0" u="none" strike="noStrike" kern="1200" dirty="0">
                <a:solidFill>
                  <a:schemeClr val="tx1"/>
                </a:solidFill>
                <a:effectLst/>
                <a:latin typeface="+mn-lt"/>
                <a:ea typeface="+mn-ea"/>
                <a:cs typeface="+mn-cs"/>
                <a:hlinkClick r:id="rId9" tooltip="Type error"/>
              </a:rPr>
              <a:t>type errors</a:t>
            </a:r>
            <a:r>
              <a:rPr lang="en-US" altLang="zh-CN" sz="1200" b="0" i="0" kern="1200" dirty="0">
                <a:solidFill>
                  <a:schemeClr val="tx1"/>
                </a:solidFill>
                <a:effectLst/>
                <a:latin typeface="+mn-lt"/>
                <a:ea typeface="+mn-ea"/>
                <a:cs typeface="+mn-cs"/>
              </a:rPr>
              <a:t> can occur.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Type systems are often specified as part of </a:t>
            </a:r>
            <a:r>
              <a:rPr lang="en-US" altLang="zh-CN" sz="1200" b="0" i="0" u="none" strike="noStrike" kern="1200" dirty="0">
                <a:solidFill>
                  <a:schemeClr val="tx1"/>
                </a:solidFill>
                <a:effectLst/>
                <a:latin typeface="+mn-lt"/>
                <a:ea typeface="+mn-ea"/>
                <a:cs typeface="+mn-cs"/>
                <a:hlinkClick r:id="rId10" tooltip="Programming language"/>
              </a:rPr>
              <a:t>programming languages</a:t>
            </a:r>
            <a:r>
              <a:rPr lang="en-US" altLang="zh-CN" sz="1200" b="0" i="0" kern="1200" dirty="0">
                <a:solidFill>
                  <a:schemeClr val="tx1"/>
                </a:solidFill>
                <a:effectLst/>
                <a:latin typeface="+mn-lt"/>
                <a:ea typeface="+mn-ea"/>
                <a:cs typeface="+mn-cs"/>
              </a:rPr>
              <a:t>, and built into the interpreters and compilers for them;</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 although the type system of a language can be extended by </a:t>
            </a:r>
            <a:r>
              <a:rPr lang="en-US" altLang="zh-CN" sz="1200" b="0" i="0" u="none" strike="noStrike" kern="1200" dirty="0">
                <a:solidFill>
                  <a:schemeClr val="tx1"/>
                </a:solidFill>
                <a:effectLst/>
                <a:latin typeface="+mn-lt"/>
                <a:ea typeface="+mn-ea"/>
                <a:cs typeface="+mn-cs"/>
                <a:hlinkClick r:id="rId11" tooltip="Extended static checking"/>
              </a:rPr>
              <a:t>optional tools</a:t>
            </a:r>
            <a:r>
              <a:rPr lang="en-US" altLang="zh-CN" sz="1200" b="0" i="0" kern="1200" dirty="0">
                <a:solidFill>
                  <a:schemeClr val="tx1"/>
                </a:solidFill>
                <a:effectLst/>
                <a:latin typeface="+mn-lt"/>
                <a:ea typeface="+mn-ea"/>
                <a:cs typeface="+mn-cs"/>
              </a:rPr>
              <a:t> that perform added kinds of checks using the language's original type syntax and grammar.</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19</a:t>
            </a:fld>
            <a:endParaRPr lang="zh-CN" altLang="en-US"/>
          </a:p>
        </p:txBody>
      </p:sp>
    </p:spTree>
    <p:extLst>
      <p:ext uri="{BB962C8B-B14F-4D97-AF65-F5344CB8AC3E}">
        <p14:creationId xmlns:p14="http://schemas.microsoft.com/office/powerpoint/2010/main" val="1084551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20</a:t>
            </a:fld>
            <a:endParaRPr lang="zh-CN" altLang="en-US"/>
          </a:p>
        </p:txBody>
      </p:sp>
    </p:spTree>
    <p:extLst>
      <p:ext uri="{BB962C8B-B14F-4D97-AF65-F5344CB8AC3E}">
        <p14:creationId xmlns:p14="http://schemas.microsoft.com/office/powerpoint/2010/main" val="542796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21</a:t>
            </a:fld>
            <a:endParaRPr lang="zh-CN" altLang="en-US"/>
          </a:p>
        </p:txBody>
      </p:sp>
    </p:spTree>
    <p:extLst>
      <p:ext uri="{BB962C8B-B14F-4D97-AF65-F5344CB8AC3E}">
        <p14:creationId xmlns:p14="http://schemas.microsoft.com/office/powerpoint/2010/main" val="1922399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22</a:t>
            </a:fld>
            <a:endParaRPr lang="zh-CN" altLang="en-US"/>
          </a:p>
        </p:txBody>
      </p:sp>
    </p:spTree>
    <p:extLst>
      <p:ext uri="{BB962C8B-B14F-4D97-AF65-F5344CB8AC3E}">
        <p14:creationId xmlns:p14="http://schemas.microsoft.com/office/powerpoint/2010/main" val="6391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latin typeface="+mn-lt"/>
                <a:ea typeface="+mn-ea"/>
                <a:cs typeface="+mn-cs"/>
              </a:rPr>
              <a:t>Operational semantics</a:t>
            </a:r>
            <a:r>
              <a:rPr lang="en-US" altLang="zh-CN" sz="1200" b="0" kern="1200" dirty="0">
                <a:solidFill>
                  <a:schemeClr val="tx1"/>
                </a:solidFill>
                <a:latin typeface="+mn-lt"/>
                <a:ea typeface="+mn-ea"/>
                <a:cs typeface="+mn-cs"/>
              </a:rPr>
              <a:t> are a category of </a:t>
            </a:r>
            <a:r>
              <a:rPr lang="en-US" altLang="zh-CN" sz="1200" b="0" kern="1200" dirty="0">
                <a:solidFill>
                  <a:schemeClr val="tx1"/>
                </a:solidFill>
                <a:latin typeface="+mn-lt"/>
                <a:ea typeface="+mn-ea"/>
                <a:cs typeface="+mn-cs"/>
                <a:hlinkClick r:id="rId3"/>
              </a:rPr>
              <a:t>formal programming language semantics in which certain desired properties of a program, such as correctness, safety or security, are </a:t>
            </a:r>
            <a:r>
              <a:rPr lang="en-US" altLang="zh-CN" sz="1200" b="0" kern="1200" dirty="0">
                <a:solidFill>
                  <a:schemeClr val="tx1"/>
                </a:solidFill>
                <a:latin typeface="+mn-lt"/>
                <a:ea typeface="+mn-ea"/>
                <a:cs typeface="+mn-cs"/>
                <a:hlinkClick r:id="rId4"/>
              </a:rPr>
              <a:t>verified by constructing proofs from logical statements about its execution and procedures, rather than by attaching mathematical meanings to its terms (</a:t>
            </a:r>
            <a:r>
              <a:rPr lang="en-US" altLang="zh-CN" sz="1200" b="0" kern="1200" dirty="0">
                <a:solidFill>
                  <a:schemeClr val="tx1"/>
                </a:solidFill>
                <a:latin typeface="+mn-lt"/>
                <a:ea typeface="+mn-ea"/>
                <a:cs typeface="+mn-cs"/>
                <a:hlinkClick r:id="rId5"/>
              </a:rPr>
              <a:t>denotational semantics). </a:t>
            </a:r>
            <a:endParaRPr lang="en-US" altLang="zh-CN" sz="1200" b="0" kern="1200" dirty="0" smtClean="0">
              <a:solidFill>
                <a:schemeClr val="tx1"/>
              </a:solidFill>
              <a:latin typeface="+mn-lt"/>
              <a:ea typeface="+mn-ea"/>
              <a:cs typeface="+mn-cs"/>
              <a:hlinkClick r:id="rId5"/>
            </a:endParaRPr>
          </a:p>
          <a:p>
            <a:r>
              <a:rPr lang="en-US" altLang="zh-CN" sz="1200" b="0" kern="1200" dirty="0" smtClean="0">
                <a:solidFill>
                  <a:schemeClr val="tx1"/>
                </a:solidFill>
                <a:latin typeface="+mn-lt"/>
                <a:ea typeface="+mn-ea"/>
                <a:cs typeface="+mn-cs"/>
                <a:hlinkClick r:id="rId5"/>
              </a:rPr>
              <a:t>Operational </a:t>
            </a:r>
            <a:r>
              <a:rPr lang="en-US" altLang="zh-CN" sz="1200" b="0" kern="1200" dirty="0">
                <a:solidFill>
                  <a:schemeClr val="tx1"/>
                </a:solidFill>
                <a:latin typeface="+mn-lt"/>
                <a:ea typeface="+mn-ea"/>
                <a:cs typeface="+mn-cs"/>
                <a:hlinkClick r:id="rId5"/>
              </a:rPr>
              <a:t>semantics are classified in two categories: </a:t>
            </a:r>
            <a:r>
              <a:rPr lang="en-US" altLang="zh-CN" sz="1200" b="1" kern="1200" dirty="0">
                <a:solidFill>
                  <a:schemeClr val="tx1"/>
                </a:solidFill>
                <a:latin typeface="+mn-lt"/>
                <a:ea typeface="+mn-ea"/>
                <a:cs typeface="+mn-cs"/>
                <a:hlinkClick r:id="rId5"/>
              </a:rPr>
              <a:t>structural operational semantics</a:t>
            </a:r>
            <a:r>
              <a:rPr lang="en-US" altLang="zh-CN" sz="1200" b="0" kern="1200" dirty="0">
                <a:solidFill>
                  <a:schemeClr val="tx1"/>
                </a:solidFill>
                <a:latin typeface="+mn-lt"/>
                <a:ea typeface="+mn-ea"/>
                <a:cs typeface="+mn-cs"/>
                <a:hlinkClick r:id="rId5"/>
              </a:rPr>
              <a:t> (or </a:t>
            </a:r>
            <a:r>
              <a:rPr lang="en-US" altLang="zh-CN" sz="1200" b="1" kern="1200" dirty="0">
                <a:solidFill>
                  <a:schemeClr val="tx1"/>
                </a:solidFill>
                <a:latin typeface="+mn-lt"/>
                <a:ea typeface="+mn-ea"/>
                <a:cs typeface="+mn-cs"/>
                <a:hlinkClick r:id="rId5"/>
              </a:rPr>
              <a:t>small-step semantics</a:t>
            </a:r>
            <a:r>
              <a:rPr lang="en-US" altLang="zh-CN" sz="1200" b="0" kern="1200" dirty="0">
                <a:solidFill>
                  <a:schemeClr val="tx1"/>
                </a:solidFill>
                <a:latin typeface="+mn-lt"/>
                <a:ea typeface="+mn-ea"/>
                <a:cs typeface="+mn-cs"/>
                <a:hlinkClick r:id="rId5"/>
              </a:rPr>
              <a:t>) formally describe how the </a:t>
            </a:r>
            <a:r>
              <a:rPr lang="en-US" altLang="zh-CN" sz="1200" b="0" i="1" kern="1200" dirty="0">
                <a:solidFill>
                  <a:schemeClr val="tx1"/>
                </a:solidFill>
                <a:latin typeface="+mn-lt"/>
                <a:ea typeface="+mn-ea"/>
                <a:cs typeface="+mn-cs"/>
                <a:hlinkClick r:id="rId5"/>
              </a:rPr>
              <a:t>individual steps</a:t>
            </a:r>
            <a:r>
              <a:rPr lang="en-US" altLang="zh-CN" sz="1200" b="0" i="0" kern="1200" dirty="0">
                <a:solidFill>
                  <a:schemeClr val="tx1"/>
                </a:solidFill>
                <a:latin typeface="+mn-lt"/>
                <a:ea typeface="+mn-ea"/>
                <a:cs typeface="+mn-cs"/>
                <a:hlinkClick r:id="rId5"/>
              </a:rPr>
              <a:t> of a </a:t>
            </a:r>
            <a:r>
              <a:rPr lang="en-US" altLang="zh-CN" sz="1200" b="0" i="0" kern="1200" dirty="0">
                <a:solidFill>
                  <a:schemeClr val="tx1"/>
                </a:solidFill>
                <a:latin typeface="+mn-lt"/>
                <a:ea typeface="+mn-ea"/>
                <a:cs typeface="+mn-cs"/>
                <a:hlinkClick r:id="rId6"/>
              </a:rPr>
              <a:t>computation take place in a computer-based system. By opposition </a:t>
            </a:r>
            <a:r>
              <a:rPr lang="en-US" altLang="zh-CN" sz="1200" b="1" i="0" kern="1200" dirty="0">
                <a:solidFill>
                  <a:schemeClr val="tx1"/>
                </a:solidFill>
                <a:latin typeface="+mn-lt"/>
                <a:ea typeface="+mn-ea"/>
                <a:cs typeface="+mn-cs"/>
                <a:hlinkClick r:id="rId6"/>
              </a:rPr>
              <a:t>natural semantics</a:t>
            </a:r>
            <a:r>
              <a:rPr lang="en-US" altLang="zh-CN" sz="1200" b="0" i="0" kern="1200" dirty="0">
                <a:solidFill>
                  <a:schemeClr val="tx1"/>
                </a:solidFill>
                <a:latin typeface="+mn-lt"/>
                <a:ea typeface="+mn-ea"/>
                <a:cs typeface="+mn-cs"/>
                <a:hlinkClick r:id="rId6"/>
              </a:rPr>
              <a:t> (or </a:t>
            </a:r>
            <a:r>
              <a:rPr lang="en-US" altLang="zh-CN" sz="1200" b="1" i="0" kern="1200" dirty="0">
                <a:solidFill>
                  <a:schemeClr val="tx1"/>
                </a:solidFill>
                <a:latin typeface="+mn-lt"/>
                <a:ea typeface="+mn-ea"/>
                <a:cs typeface="+mn-cs"/>
                <a:hlinkClick r:id="rId6"/>
              </a:rPr>
              <a:t>big-step semantics</a:t>
            </a:r>
            <a:r>
              <a:rPr lang="en-US" altLang="zh-CN" sz="1200" b="0" i="0" kern="1200" dirty="0">
                <a:solidFill>
                  <a:schemeClr val="tx1"/>
                </a:solidFill>
                <a:latin typeface="+mn-lt"/>
                <a:ea typeface="+mn-ea"/>
                <a:cs typeface="+mn-cs"/>
                <a:hlinkClick r:id="rId6"/>
              </a:rPr>
              <a:t>) describe how the </a:t>
            </a:r>
            <a:r>
              <a:rPr lang="en-US" altLang="zh-CN" sz="1200" b="0" i="1" kern="1200" dirty="0">
                <a:solidFill>
                  <a:schemeClr val="tx1"/>
                </a:solidFill>
                <a:latin typeface="+mn-lt"/>
                <a:ea typeface="+mn-ea"/>
                <a:cs typeface="+mn-cs"/>
                <a:hlinkClick r:id="rId6"/>
              </a:rPr>
              <a:t>overall results</a:t>
            </a:r>
            <a:r>
              <a:rPr lang="en-US" altLang="zh-CN" sz="1200" b="0" i="0" kern="1200" dirty="0">
                <a:solidFill>
                  <a:schemeClr val="tx1"/>
                </a:solidFill>
                <a:latin typeface="+mn-lt"/>
                <a:ea typeface="+mn-ea"/>
                <a:cs typeface="+mn-cs"/>
                <a:hlinkClick r:id="rId6"/>
              </a:rPr>
              <a:t> of the executions are obtained</a:t>
            </a:r>
            <a:r>
              <a:rPr lang="en-US" altLang="zh-CN" sz="1200" b="0" i="0" kern="1200" dirty="0">
                <a:solidFill>
                  <a:schemeClr val="tx1"/>
                </a:solidFill>
                <a:latin typeface="+mn-lt"/>
                <a:ea typeface="+mn-ea"/>
                <a:cs typeface="+mn-cs"/>
              </a:rPr>
              <a:t>.</a:t>
            </a:r>
          </a:p>
          <a:p>
            <a:r>
              <a:rPr lang="en-US" altLang="zh-CN" sz="1200" kern="1200" dirty="0">
                <a:solidFill>
                  <a:schemeClr val="tx1"/>
                </a:solidFill>
                <a:latin typeface="+mn-lt"/>
                <a:ea typeface="+mn-ea"/>
                <a:cs typeface="+mn-cs"/>
              </a:rPr>
              <a:t>There are a number of distinctions between small-step and big-step semantics that influence whether one or the other forms a more suitable basis for specifying the semantics of a programming language.</a:t>
            </a:r>
          </a:p>
          <a:p>
            <a:r>
              <a:rPr lang="en-US" altLang="zh-CN" sz="1200" kern="1200" dirty="0">
                <a:solidFill>
                  <a:schemeClr val="tx1"/>
                </a:solidFill>
                <a:latin typeface="+mn-lt"/>
                <a:ea typeface="+mn-ea"/>
                <a:cs typeface="+mn-cs"/>
              </a:rPr>
              <a:t>Big-step semantics have the advantage of often being simpler (needing fewer inference rules) and often directly correspond to an efficient implementation of an interpreter for the language (hence Kahn calling them "natural".) Both can lead to simpler proofs, for example when proving the preservation of correctness under some </a:t>
            </a:r>
            <a:r>
              <a:rPr lang="en-US" altLang="zh-CN" sz="1200" kern="1200" dirty="0">
                <a:solidFill>
                  <a:schemeClr val="tx1"/>
                </a:solidFill>
                <a:latin typeface="+mn-lt"/>
                <a:ea typeface="+mn-ea"/>
                <a:cs typeface="+mn-cs"/>
                <a:hlinkClick r:id="rId7"/>
              </a:rPr>
              <a:t>program transformation</a:t>
            </a:r>
            <a:r>
              <a:rPr lang="en-US" altLang="zh-CN" sz="1200" kern="1200" dirty="0" smtClean="0">
                <a:solidFill>
                  <a:schemeClr val="tx1"/>
                </a:solidFill>
                <a:latin typeface="+mn-lt"/>
                <a:ea typeface="+mn-ea"/>
                <a:cs typeface="+mn-cs"/>
                <a:hlinkClick r:id="rId7"/>
              </a:rPr>
              <a:t>.</a:t>
            </a:r>
            <a:endParaRPr lang="en-US" altLang="zh-CN" sz="1200" kern="1200" baseline="0" dirty="0">
              <a:solidFill>
                <a:schemeClr val="tx1"/>
              </a:solidFill>
              <a:latin typeface="+mn-lt"/>
              <a:ea typeface="+mn-ea"/>
              <a:cs typeface="+mn-cs"/>
              <a:hlinkClick r:id="rId7"/>
            </a:endParaRPr>
          </a:p>
          <a:p>
            <a:r>
              <a:rPr lang="en-US" altLang="zh-CN" sz="1200" kern="1200" baseline="0" dirty="0">
                <a:solidFill>
                  <a:schemeClr val="tx1"/>
                </a:solidFill>
                <a:latin typeface="+mn-lt"/>
                <a:ea typeface="+mn-ea"/>
                <a:cs typeface="+mn-cs"/>
              </a:rPr>
              <a:t>The main disadvantage of big-step semantics is that non-terminating (</a:t>
            </a:r>
            <a:r>
              <a:rPr lang="en-US" altLang="zh-CN" sz="1200" kern="1200" baseline="0" dirty="0">
                <a:solidFill>
                  <a:schemeClr val="tx1"/>
                </a:solidFill>
                <a:latin typeface="+mn-lt"/>
                <a:ea typeface="+mn-ea"/>
                <a:cs typeface="+mn-cs"/>
                <a:hlinkClick r:id="rId8"/>
              </a:rPr>
              <a:t>diverging) computations do not have an inference tree, making it impossible to state and prove properties about such computations.</a:t>
            </a:r>
            <a:r>
              <a:rPr lang="en-US" altLang="zh-CN" sz="1200" kern="1200" baseline="30000" dirty="0">
                <a:solidFill>
                  <a:schemeClr val="tx1"/>
                </a:solidFill>
                <a:latin typeface="+mn-lt"/>
                <a:ea typeface="+mn-ea"/>
                <a:cs typeface="+mn-cs"/>
                <a:hlinkClick r:id="rId8"/>
              </a:rPr>
              <a:t>[4]</a:t>
            </a:r>
            <a:endParaRPr lang="en-US" altLang="zh-CN" sz="1200" kern="1200" baseline="0" dirty="0">
              <a:solidFill>
                <a:schemeClr val="tx1"/>
              </a:solidFill>
              <a:latin typeface="+mn-lt"/>
              <a:ea typeface="+mn-ea"/>
              <a:cs typeface="+mn-cs"/>
              <a:hlinkClick r:id="rId8"/>
            </a:endParaRPr>
          </a:p>
          <a:p>
            <a:r>
              <a:rPr lang="en-US" altLang="zh-CN" sz="1200" kern="1200" baseline="0" dirty="0">
                <a:solidFill>
                  <a:schemeClr val="tx1"/>
                </a:solidFill>
                <a:latin typeface="+mn-lt"/>
                <a:ea typeface="+mn-ea"/>
                <a:cs typeface="+mn-cs"/>
              </a:rPr>
              <a:t>Small-step </a:t>
            </a:r>
            <a:r>
              <a:rPr lang="en-US" altLang="zh-CN" sz="1200" u="sng" kern="1200" baseline="0" dirty="0">
                <a:solidFill>
                  <a:schemeClr val="tx1"/>
                </a:solidFill>
                <a:latin typeface="+mn-lt"/>
                <a:ea typeface="+mn-ea"/>
                <a:cs typeface="+mn-cs"/>
              </a:rPr>
              <a:t>semantics give more control of the details </a:t>
            </a:r>
            <a:r>
              <a:rPr lang="en-US" altLang="zh-CN" sz="1200" kern="1200" baseline="0" dirty="0">
                <a:solidFill>
                  <a:schemeClr val="tx1"/>
                </a:solidFill>
                <a:latin typeface="+mn-lt"/>
                <a:ea typeface="+mn-ea"/>
                <a:cs typeface="+mn-cs"/>
              </a:rPr>
              <a:t>and </a:t>
            </a:r>
            <a:r>
              <a:rPr lang="en-US" altLang="zh-CN" sz="1200" u="sng" kern="1200" baseline="0" dirty="0">
                <a:solidFill>
                  <a:schemeClr val="tx1"/>
                </a:solidFill>
                <a:latin typeface="+mn-lt"/>
                <a:ea typeface="+mn-ea"/>
                <a:cs typeface="+mn-cs"/>
              </a:rPr>
              <a:t>order of evaluation</a:t>
            </a:r>
            <a:r>
              <a:rPr lang="en-US" altLang="zh-CN" sz="1200" kern="1200" baseline="0" dirty="0">
                <a:solidFill>
                  <a:schemeClr val="tx1"/>
                </a:solidFill>
                <a:latin typeface="+mn-lt"/>
                <a:ea typeface="+mn-ea"/>
                <a:cs typeface="+mn-cs"/>
              </a:rPr>
              <a:t>. In the case of instrumented operational semantics, this allows the operational semantics to track and the semanticist to state and prove more accurate theorems about the runtime </a:t>
            </a:r>
            <a:r>
              <a:rPr lang="en-US" altLang="zh-CN" sz="1200" kern="1200" baseline="0" dirty="0" err="1">
                <a:solidFill>
                  <a:schemeClr val="tx1"/>
                </a:solidFill>
                <a:latin typeface="+mn-lt"/>
                <a:ea typeface="+mn-ea"/>
                <a:cs typeface="+mn-cs"/>
              </a:rPr>
              <a:t>behaviour</a:t>
            </a:r>
            <a:r>
              <a:rPr lang="en-US" altLang="zh-CN" sz="1200" kern="1200" baseline="0" dirty="0">
                <a:solidFill>
                  <a:schemeClr val="tx1"/>
                </a:solidFill>
                <a:latin typeface="+mn-lt"/>
                <a:ea typeface="+mn-ea"/>
                <a:cs typeface="+mn-cs"/>
              </a:rPr>
              <a:t> of the language. These properties make small-step semantics more convenient when proving </a:t>
            </a:r>
            <a:r>
              <a:rPr lang="en-US" altLang="zh-CN" sz="1200" kern="1200" baseline="0" dirty="0">
                <a:solidFill>
                  <a:schemeClr val="tx1"/>
                </a:solidFill>
                <a:latin typeface="+mn-lt"/>
                <a:ea typeface="+mn-ea"/>
                <a:cs typeface="+mn-cs"/>
                <a:hlinkClick r:id="rId9"/>
              </a:rPr>
              <a:t>type soundness of a type system against an operational semantics.</a:t>
            </a:r>
            <a:r>
              <a:rPr lang="en-US" altLang="zh-CN" sz="1200" kern="1200" baseline="30000" dirty="0">
                <a:solidFill>
                  <a:schemeClr val="tx1"/>
                </a:solidFill>
                <a:latin typeface="+mn-lt"/>
                <a:ea typeface="+mn-ea"/>
                <a:cs typeface="+mn-cs"/>
                <a:hlinkClick r:id="rId9"/>
              </a:rPr>
              <a:t>[4]</a:t>
            </a:r>
            <a:endParaRPr lang="en-US" altLang="zh-CN" sz="1200" kern="1200" baseline="0" dirty="0">
              <a:solidFill>
                <a:schemeClr val="tx1"/>
              </a:solidFill>
              <a:latin typeface="+mn-lt"/>
              <a:ea typeface="+mn-ea"/>
              <a:cs typeface="+mn-cs"/>
              <a:hlinkClick r:id="rId9"/>
            </a:endParaRPr>
          </a:p>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24</a:t>
            </a:fld>
            <a:endParaRPr lang="zh-CN" altLang="en-US"/>
          </a:p>
        </p:txBody>
      </p:sp>
    </p:spTree>
    <p:extLst>
      <p:ext uri="{BB962C8B-B14F-4D97-AF65-F5344CB8AC3E}">
        <p14:creationId xmlns:p14="http://schemas.microsoft.com/office/powerpoint/2010/main" val="11765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err="1" smtClean="0"/>
              <a:t>Ocaml</a:t>
            </a:r>
            <a:r>
              <a:rPr kumimoji="1" lang="en-US" altLang="zh-CN" baseline="0" dirty="0" smtClean="0"/>
              <a:t> is a functional language rather than a procedural programming one; </a:t>
            </a:r>
          </a:p>
          <a:p>
            <a:r>
              <a:rPr kumimoji="1" lang="en-US" altLang="zh-CN" baseline="0" dirty="0" smtClean="0"/>
              <a:t>the key difference between these two classes of languages is the </a:t>
            </a:r>
            <a:r>
              <a:rPr kumimoji="1" lang="en-US" altLang="zh-CN" i="1" baseline="0" dirty="0" smtClean="0"/>
              <a:t>execution model  -the way in which programs are executed. </a:t>
            </a:r>
          </a:p>
          <a:p>
            <a:r>
              <a:rPr kumimoji="1" lang="en-US" altLang="zh-CN" i="1" baseline="0" dirty="0" smtClean="0"/>
              <a:t>---</a:t>
            </a:r>
            <a:r>
              <a:rPr kumimoji="1" lang="zh-CN" altLang="en-US" i="1" baseline="0" dirty="0" smtClean="0"/>
              <a:t>  </a:t>
            </a:r>
            <a:r>
              <a:rPr kumimoji="1" lang="en-US" altLang="zh-CN" i="1" baseline="0" dirty="0" smtClean="0"/>
              <a:t>Procedural (or imperative) languages, such as C/Java, are based on commands that change the state of machine </a:t>
            </a:r>
          </a:p>
          <a:p>
            <a:r>
              <a:rPr kumimoji="1" lang="en-US" altLang="zh-CN" i="1" baseline="0" dirty="0" smtClean="0"/>
              <a:t>on which they execute, e.g.,</a:t>
            </a:r>
            <a:r>
              <a:rPr kumimoji="1" lang="zh-CN" altLang="en-US" i="1" baseline="0" dirty="0" smtClean="0"/>
              <a:t> </a:t>
            </a:r>
            <a:r>
              <a:rPr kumimoji="1" lang="en-US" altLang="zh-CN" i="1" baseline="0" dirty="0" smtClean="0"/>
              <a:t>the assignment statement explicitly changes the value stored in some memory location. </a:t>
            </a:r>
          </a:p>
          <a:p>
            <a:r>
              <a:rPr kumimoji="1" lang="en-US" altLang="zh-CN" i="1" baseline="0" dirty="0" smtClean="0"/>
              <a:t>----</a:t>
            </a:r>
            <a:r>
              <a:rPr kumimoji="1" lang="zh-CN" altLang="en-US" i="1" baseline="0" dirty="0" smtClean="0"/>
              <a:t> </a:t>
            </a:r>
            <a:r>
              <a:rPr kumimoji="1" lang="en-US" altLang="zh-CN" i="1" baseline="0" dirty="0" smtClean="0"/>
              <a:t>Functional languages, in contrast, </a:t>
            </a:r>
            <a:r>
              <a:rPr kumimoji="1" lang="en-US" altLang="zh-CN" i="0" baseline="0" dirty="0" smtClean="0"/>
              <a:t>are based on </a:t>
            </a:r>
            <a:r>
              <a:rPr kumimoji="1" lang="en-US" altLang="zh-CN" i="1" baseline="0" dirty="0" smtClean="0">
                <a:solidFill>
                  <a:srgbClr val="C00000"/>
                </a:solidFill>
              </a:rPr>
              <a:t>evaluating expressions </a:t>
            </a:r>
            <a:r>
              <a:rPr kumimoji="1" lang="en-US" altLang="zh-CN" i="0" baseline="0" dirty="0" smtClean="0"/>
              <a:t>to produce values. </a:t>
            </a:r>
            <a:endParaRPr kumimoji="1" lang="zh-CN" altLang="en-US" i="0" dirty="0" smtClean="0"/>
          </a:p>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2</a:t>
            </a:fld>
            <a:endParaRPr lang="zh-CN" altLang="en-US"/>
          </a:p>
        </p:txBody>
      </p:sp>
    </p:spTree>
    <p:extLst>
      <p:ext uri="{BB962C8B-B14F-4D97-AF65-F5344CB8AC3E}">
        <p14:creationId xmlns:p14="http://schemas.microsoft.com/office/powerpoint/2010/main" val="3815061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增添</a:t>
            </a:r>
            <a:r>
              <a:rPr kumimoji="1" lang="en-US" altLang="zh-CN" dirty="0"/>
              <a:t>reference</a:t>
            </a:r>
            <a:r>
              <a:rPr kumimoji="1" lang="zh-CN" altLang="en-US" dirty="0"/>
              <a:t>后，</a:t>
            </a:r>
            <a:r>
              <a:rPr kumimoji="1" lang="en-US" altLang="zh-CN" dirty="0"/>
              <a:t>value</a:t>
            </a:r>
            <a:r>
              <a:rPr kumimoji="1" lang="zh-CN" altLang="en-US" dirty="0"/>
              <a:t>有被修改的可能，</a:t>
            </a:r>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25</a:t>
            </a:fld>
            <a:endParaRPr lang="zh-CN" altLang="en-US"/>
          </a:p>
        </p:txBody>
      </p:sp>
    </p:spTree>
    <p:extLst>
      <p:ext uri="{BB962C8B-B14F-4D97-AF65-F5344CB8AC3E}">
        <p14:creationId xmlns:p14="http://schemas.microsoft.com/office/powerpoint/2010/main" val="1629142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t>
            </a:r>
            <a:r>
              <a:rPr kumimoji="1" lang="en-US" altLang="zh-CN" baseline="0" dirty="0"/>
              <a:t> is said to be fresh for \</a:t>
            </a:r>
            <a:r>
              <a:rPr kumimoji="1" lang="en-US" altLang="zh-CN" baseline="0" dirty="0" err="1"/>
              <a:t>miu</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26</a:t>
            </a:fld>
            <a:endParaRPr lang="zh-CN" altLang="en-US"/>
          </a:p>
        </p:txBody>
      </p:sp>
    </p:spTree>
    <p:extLst>
      <p:ext uri="{BB962C8B-B14F-4D97-AF65-F5344CB8AC3E}">
        <p14:creationId xmlns:p14="http://schemas.microsoft.com/office/powerpoint/2010/main" val="687569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30</a:t>
            </a:fld>
            <a:endParaRPr lang="zh-CN" altLang="en-US"/>
          </a:p>
        </p:txBody>
      </p:sp>
    </p:spTree>
    <p:extLst>
      <p:ext uri="{BB962C8B-B14F-4D97-AF65-F5344CB8AC3E}">
        <p14:creationId xmlns:p14="http://schemas.microsoft.com/office/powerpoint/2010/main" val="1508011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之前 </a:t>
            </a:r>
            <a:r>
              <a:rPr kumimoji="1" lang="en-US" altLang="zh-CN" dirty="0"/>
              <a:t>store</a:t>
            </a:r>
            <a:r>
              <a:rPr kumimoji="1" lang="en-US" altLang="zh-CN" baseline="0" dirty="0"/>
              <a:t> </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31</a:t>
            </a:fld>
            <a:endParaRPr lang="zh-CN" altLang="en-US"/>
          </a:p>
        </p:txBody>
      </p:sp>
    </p:spTree>
    <p:extLst>
      <p:ext uri="{BB962C8B-B14F-4D97-AF65-F5344CB8AC3E}">
        <p14:creationId xmlns:p14="http://schemas.microsoft.com/office/powerpoint/2010/main" val="343996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a:t>
            </a:r>
            <a:r>
              <a:rPr kumimoji="1" lang="en-US" altLang="zh-CN" dirty="0"/>
              <a:t>l</a:t>
            </a:r>
            <a:r>
              <a:rPr kumimoji="1" lang="en-US" altLang="zh-CN" baseline="0" dirty="0"/>
              <a:t> </a:t>
            </a:r>
            <a:r>
              <a:rPr kumimoji="1" lang="zh-CN" altLang="en-US" baseline="0" dirty="0"/>
              <a:t>中存储内容来确定其类型</a:t>
            </a:r>
            <a:endParaRPr kumimoji="1" lang="en-US" altLang="zh-CN" baseline="0" dirty="0"/>
          </a:p>
          <a:p>
            <a:r>
              <a:rPr kumimoji="1" lang="en-US" altLang="zh-CN" baseline="0" dirty="0"/>
              <a:t>term</a:t>
            </a:r>
            <a:r>
              <a:rPr kumimoji="1" lang="zh-CN" altLang="en-US" baseline="0" dirty="0"/>
              <a:t>的类型，除了</a:t>
            </a:r>
            <a:r>
              <a:rPr kumimoji="1" lang="en-US" altLang="zh-CN" baseline="0" dirty="0"/>
              <a:t>context</a:t>
            </a:r>
            <a:r>
              <a:rPr kumimoji="1" lang="zh-CN" altLang="en-US" baseline="0" dirty="0"/>
              <a:t>之外，还依赖于存储</a:t>
            </a:r>
            <a:r>
              <a:rPr kumimoji="1" lang="en-US" altLang="zh-CN" baseline="0" dirty="0"/>
              <a:t>store</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33</a:t>
            </a:fld>
            <a:endParaRPr lang="zh-CN" altLang="en-US"/>
          </a:p>
        </p:txBody>
      </p:sp>
    </p:spTree>
    <p:extLst>
      <p:ext uri="{BB962C8B-B14F-4D97-AF65-F5344CB8AC3E}">
        <p14:creationId xmlns:p14="http://schemas.microsoft.com/office/powerpoint/2010/main" val="1789674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34</a:t>
            </a:fld>
            <a:endParaRPr lang="zh-CN" altLang="en-US"/>
          </a:p>
        </p:txBody>
      </p:sp>
    </p:spTree>
    <p:extLst>
      <p:ext uri="{BB962C8B-B14F-4D97-AF65-F5344CB8AC3E}">
        <p14:creationId xmlns:p14="http://schemas.microsoft.com/office/powerpoint/2010/main" val="4147369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a:t>
            </a:r>
          </a:p>
        </p:txBody>
      </p:sp>
      <p:sp>
        <p:nvSpPr>
          <p:cNvPr id="4" name="灯片编号占位符 3"/>
          <p:cNvSpPr>
            <a:spLocks noGrp="1"/>
          </p:cNvSpPr>
          <p:nvPr>
            <p:ph type="sldNum" sz="quarter" idx="10"/>
          </p:nvPr>
        </p:nvSpPr>
        <p:spPr/>
        <p:txBody>
          <a:bodyPr/>
          <a:lstStyle/>
          <a:p>
            <a:fld id="{57E8DDA1-C4CA-49D9-9603-F551938EBA1B}" type="slidenum">
              <a:rPr lang="zh-CN" altLang="en-US" smtClean="0"/>
              <a:t>35</a:t>
            </a:fld>
            <a:endParaRPr lang="zh-CN" altLang="en-US"/>
          </a:p>
        </p:txBody>
      </p:sp>
    </p:spTree>
    <p:extLst>
      <p:ext uri="{BB962C8B-B14F-4D97-AF65-F5344CB8AC3E}">
        <p14:creationId xmlns:p14="http://schemas.microsoft.com/office/powerpoint/2010/main" val="4147369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36</a:t>
            </a:fld>
            <a:endParaRPr lang="zh-CN" altLang="en-US"/>
          </a:p>
        </p:txBody>
      </p:sp>
    </p:spTree>
    <p:extLst>
      <p:ext uri="{BB962C8B-B14F-4D97-AF65-F5344CB8AC3E}">
        <p14:creationId xmlns:p14="http://schemas.microsoft.com/office/powerpoint/2010/main" val="803920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37</a:t>
            </a:fld>
            <a:endParaRPr lang="zh-CN" altLang="en-US"/>
          </a:p>
        </p:txBody>
      </p:sp>
    </p:spTree>
    <p:extLst>
      <p:ext uri="{BB962C8B-B14F-4D97-AF65-F5344CB8AC3E}">
        <p14:creationId xmlns:p14="http://schemas.microsoft.com/office/powerpoint/2010/main" val="1892289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38</a:t>
            </a:fld>
            <a:endParaRPr lang="zh-CN" altLang="en-US"/>
          </a:p>
        </p:txBody>
      </p:sp>
    </p:spTree>
    <p:extLst>
      <p:ext uri="{BB962C8B-B14F-4D97-AF65-F5344CB8AC3E}">
        <p14:creationId xmlns:p14="http://schemas.microsoft.com/office/powerpoint/2010/main" val="213237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i="0"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a:t>
            </a:fld>
            <a:endParaRPr lang="zh-CN" altLang="en-US"/>
          </a:p>
        </p:txBody>
      </p:sp>
    </p:spTree>
    <p:extLst>
      <p:ext uri="{BB962C8B-B14F-4D97-AF65-F5344CB8AC3E}">
        <p14:creationId xmlns:p14="http://schemas.microsoft.com/office/powerpoint/2010/main" val="1272608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1" kern="1200" dirty="0">
                <a:solidFill>
                  <a:schemeClr val="tx1"/>
                </a:solidFill>
                <a:latin typeface="+mn-lt"/>
                <a:ea typeface="+mn-ea"/>
                <a:cs typeface="+mn-cs"/>
              </a:rPr>
              <a:t>plural </a:t>
            </a:r>
            <a:r>
              <a:rPr lang="en-US" altLang="zh-CN" sz="1200" i="0" kern="1200" dirty="0">
                <a:solidFill>
                  <a:schemeClr val="tx1"/>
                </a:solidFill>
                <a:latin typeface="+mn-lt"/>
                <a:ea typeface="+mn-ea"/>
                <a:cs typeface="+mn-cs"/>
              </a:rPr>
              <a:t>provisos:</a:t>
            </a:r>
            <a:r>
              <a:rPr lang="en-US" altLang="zh-CN" sz="1200" i="0" kern="1200" baseline="0" dirty="0">
                <a:solidFill>
                  <a:schemeClr val="tx1"/>
                </a:solidFill>
                <a:latin typeface="+mn-lt"/>
                <a:ea typeface="+mn-ea"/>
                <a:cs typeface="+mn-cs"/>
              </a:rPr>
              <a:t> </a:t>
            </a:r>
            <a:r>
              <a:rPr lang="en-US" altLang="zh-CN" sz="1200" i="0" kern="1200" dirty="0">
                <a:solidFill>
                  <a:schemeClr val="tx1"/>
                </a:solidFill>
                <a:latin typeface="+mn-lt"/>
                <a:ea typeface="+mn-ea"/>
                <a:cs typeface="+mn-cs"/>
              </a:rPr>
              <a:t> </a:t>
            </a:r>
            <a:r>
              <a:rPr lang="zh-CN" altLang="en-US" sz="1200" i="0" kern="1200" dirty="0">
                <a:solidFill>
                  <a:schemeClr val="tx1"/>
                </a:solidFill>
                <a:latin typeface="+mn-lt"/>
                <a:ea typeface="+mn-ea"/>
                <a:cs typeface="+mn-cs"/>
              </a:rPr>
              <a:t>限制性条款</a:t>
            </a:r>
          </a:p>
          <a:p>
            <a:r>
              <a:rPr lang="en-US" altLang="zh-CN" sz="1200" i="0" kern="1200" dirty="0">
                <a:solidFill>
                  <a:schemeClr val="tx1"/>
                </a:solidFill>
                <a:latin typeface="+mn-lt"/>
                <a:ea typeface="+mn-ea"/>
                <a:cs typeface="+mn-cs"/>
              </a:rPr>
              <a:t>with the proviso that ...</a:t>
            </a:r>
          </a:p>
          <a:p>
            <a:r>
              <a:rPr lang="zh-CN" altLang="en-US" sz="1200" i="0" kern="1200" dirty="0">
                <a:solidFill>
                  <a:schemeClr val="tx1"/>
                </a:solidFill>
                <a:latin typeface="+mn-lt"/>
                <a:ea typeface="+mn-ea"/>
                <a:cs typeface="+mn-cs"/>
              </a:rPr>
              <a:t>附加条件是</a:t>
            </a:r>
            <a:r>
              <a:rPr lang="en-US" altLang="zh-CN" sz="1200" i="0" kern="1200" dirty="0">
                <a:solidFill>
                  <a:schemeClr val="tx1"/>
                </a:solidFill>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39</a:t>
            </a:fld>
            <a:endParaRPr lang="zh-CN" altLang="en-US"/>
          </a:p>
        </p:txBody>
      </p:sp>
    </p:spTree>
    <p:extLst>
      <p:ext uri="{BB962C8B-B14F-4D97-AF65-F5344CB8AC3E}">
        <p14:creationId xmlns:p14="http://schemas.microsoft.com/office/powerpoint/2010/main" val="1035983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\sigma</a:t>
            </a:r>
            <a:r>
              <a:rPr kumimoji="1" lang="en-US" altLang="zh-CN" baseline="0" dirty="0"/>
              <a:t> (store typing) </a:t>
            </a:r>
            <a:r>
              <a:rPr kumimoji="1" lang="zh-CN" altLang="en-US" baseline="0" dirty="0"/>
              <a:t>如何构建？</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41</a:t>
            </a:fld>
            <a:endParaRPr lang="zh-CN" altLang="en-US"/>
          </a:p>
        </p:txBody>
      </p:sp>
    </p:spTree>
    <p:extLst>
      <p:ext uri="{BB962C8B-B14F-4D97-AF65-F5344CB8AC3E}">
        <p14:creationId xmlns:p14="http://schemas.microsoft.com/office/powerpoint/2010/main" val="736553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en-US" altLang="zh-CN" dirty="0"/>
              <a:t>Type safety expresses the</a:t>
            </a:r>
            <a:r>
              <a:rPr kumimoji="1" lang="en-US" altLang="zh-CN" baseline="0" dirty="0"/>
              <a:t> coherence between the statics and the dynamics.</a:t>
            </a:r>
            <a:endParaRPr kumimoji="1" lang="en-US" altLang="zh-CN" dirty="0"/>
          </a:p>
          <a:p>
            <a:r>
              <a:rPr kumimoji="1" lang="en-US" altLang="zh-CN" dirty="0"/>
              <a:t>Most</a:t>
            </a:r>
            <a:r>
              <a:rPr kumimoji="1" lang="en-US" altLang="zh-CN" baseline="0" dirty="0"/>
              <a:t> programming languages exhibit a phase distinction between the static and dynamic phases of processing: </a:t>
            </a:r>
          </a:p>
          <a:p>
            <a:r>
              <a:rPr kumimoji="1" lang="en-US" altLang="zh-CN" baseline="0" dirty="0"/>
              <a:t>The static phase consists of parsing and type checking to ensure that the program is well-formed; the dynamic phase consists of execution of well-formed programs.</a:t>
            </a:r>
          </a:p>
          <a:p>
            <a:r>
              <a:rPr kumimoji="1" lang="en-US" altLang="zh-CN" dirty="0"/>
              <a:t>A</a:t>
            </a:r>
            <a:r>
              <a:rPr kumimoji="1" lang="en-US" altLang="zh-CN" baseline="0" dirty="0"/>
              <a:t> language is said to be safe exactly when well-formed programs are well-behaved when executed.</a:t>
            </a:r>
          </a:p>
          <a:p>
            <a:endParaRPr kumimoji="1" lang="en-US" altLang="zh-CN" baseline="0" dirty="0"/>
          </a:p>
          <a:p>
            <a:r>
              <a:rPr kumimoji="1" lang="en-US" altLang="zh-CN" baseline="0" dirty="0"/>
              <a:t>The static phase is specified by a statics comprising a collection of rules for deriving typing judgments stating that an expression is well-formed of a certain type. </a:t>
            </a:r>
          </a:p>
          <a:p>
            <a:r>
              <a:rPr kumimoji="1" lang="en-US" altLang="zh-CN" baseline="0" dirty="0"/>
              <a:t>Types mediate the interaction between the constituent parts of a program by “predicting” some aspects of the execution behaviors of the parts  so that we may ensure they fit together properly at runtime. </a:t>
            </a:r>
          </a:p>
          <a:p>
            <a:r>
              <a:rPr kumimoji="1" lang="en-US" altLang="zh-CN" baseline="0" dirty="0"/>
              <a:t>Type safety tells us that these predictions are accurate; if not, the statics is considered to be improperly defined, and the language is deemed unsafe for execution. </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43</a:t>
            </a:fld>
            <a:endParaRPr lang="zh-CN" altLang="en-US"/>
          </a:p>
        </p:txBody>
      </p:sp>
    </p:spTree>
    <p:extLst>
      <p:ext uri="{BB962C8B-B14F-4D97-AF65-F5344CB8AC3E}">
        <p14:creationId xmlns:p14="http://schemas.microsoft.com/office/powerpoint/2010/main" val="1777249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aseline="0"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44</a:t>
            </a:fld>
            <a:endParaRPr lang="zh-CN" altLang="en-US"/>
          </a:p>
        </p:txBody>
      </p:sp>
    </p:spTree>
    <p:extLst>
      <p:ext uri="{BB962C8B-B14F-4D97-AF65-F5344CB8AC3E}">
        <p14:creationId xmlns:p14="http://schemas.microsoft.com/office/powerpoint/2010/main" val="499843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sz="1050" dirty="0"/>
          </a:p>
          <a:p>
            <a:pPr marL="0" indent="0">
              <a:buNone/>
            </a:pPr>
            <a:r>
              <a:rPr lang="en-US" altLang="zh-CN" dirty="0"/>
              <a:t>(Exercise on class : Construct an example that breaks this statement of</a:t>
            </a:r>
          </a:p>
          <a:p>
            <a:pPr marL="0" indent="0">
              <a:buNone/>
            </a:pPr>
            <a:r>
              <a:rPr lang="en-US" altLang="zh-CN" dirty="0"/>
              <a:t>preservation.)</a:t>
            </a:r>
            <a:r>
              <a:rPr lang="zh-CN" altLang="en-US" dirty="0"/>
              <a:t>！！！</a:t>
            </a:r>
            <a:endParaRPr lang="en-US" altLang="zh-CN" dirty="0"/>
          </a:p>
          <a:p>
            <a:pPr marL="0" indent="0">
              <a:buNone/>
            </a:pPr>
            <a:endParaRPr lang="en-US" altLang="zh-CN" dirty="0"/>
          </a:p>
          <a:p>
            <a:pPr marL="0" indent="0">
              <a:buNone/>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45</a:t>
            </a:fld>
            <a:endParaRPr lang="zh-CN" altLang="en-US"/>
          </a:p>
        </p:txBody>
      </p:sp>
    </p:spTree>
    <p:extLst>
      <p:ext uri="{BB962C8B-B14F-4D97-AF65-F5344CB8AC3E}">
        <p14:creationId xmlns:p14="http://schemas.microsoft.com/office/powerpoint/2010/main" val="1144858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直觉上，</a:t>
            </a:r>
            <a:r>
              <a:rPr kumimoji="1" lang="en-US" altLang="zh-CN" dirty="0"/>
              <a:t>If every</a:t>
            </a:r>
            <a:r>
              <a:rPr kumimoji="1" lang="en-US" altLang="zh-CN" baseline="0" dirty="0"/>
              <a:t> value om the store has the type predicated by the store typing, then  a store \mu is consistent with a store typing \Sigma</a:t>
            </a:r>
          </a:p>
          <a:p>
            <a:endParaRPr kumimoji="1" lang="en-US" altLang="zh-CN" baseline="0" dirty="0"/>
          </a:p>
          <a:p>
            <a:r>
              <a:rPr kumimoji="1" lang="en-US" altLang="zh-CN" baseline="0" dirty="0"/>
              <a:t>How about allocation rule?</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46</a:t>
            </a:fld>
            <a:endParaRPr lang="zh-CN" altLang="en-US"/>
          </a:p>
        </p:txBody>
      </p:sp>
    </p:spTree>
    <p:extLst>
      <p:ext uri="{BB962C8B-B14F-4D97-AF65-F5344CB8AC3E}">
        <p14:creationId xmlns:p14="http://schemas.microsoft.com/office/powerpoint/2010/main" val="127710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47</a:t>
            </a:fld>
            <a:endParaRPr lang="zh-CN" altLang="en-US"/>
          </a:p>
        </p:txBody>
      </p:sp>
    </p:spTree>
    <p:extLst>
      <p:ext uri="{BB962C8B-B14F-4D97-AF65-F5344CB8AC3E}">
        <p14:creationId xmlns:p14="http://schemas.microsoft.com/office/powerpoint/2010/main" val="1555381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en-US" altLang="zh-CN" dirty="0" smtClean="0"/>
              <a:t>Sigma</a:t>
            </a:r>
            <a:r>
              <a:rPr kumimoji="1" lang="en-US" altLang="zh-CN" dirty="0"/>
              <a:t>’ is either \Sigma</a:t>
            </a:r>
            <a:r>
              <a:rPr kumimoji="1" lang="en-US" altLang="zh-CN" baseline="0" dirty="0"/>
              <a:t>  or (\mu,</a:t>
            </a:r>
            <a:r>
              <a:rPr kumimoji="1" lang="zh-CN" altLang="en-US" baseline="0" dirty="0"/>
              <a:t>  </a:t>
            </a:r>
            <a:r>
              <a:rPr kumimoji="1" lang="en-US" altLang="zh-CN" baseline="0" dirty="0"/>
              <a:t>l \derive T)</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48</a:t>
            </a:fld>
            <a:endParaRPr lang="zh-CN" altLang="en-US"/>
          </a:p>
        </p:txBody>
      </p:sp>
    </p:spTree>
    <p:extLst>
      <p:ext uri="{BB962C8B-B14F-4D97-AF65-F5344CB8AC3E}">
        <p14:creationId xmlns:p14="http://schemas.microsoft.com/office/powerpoint/2010/main" val="1310271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en-US" altLang="zh-CN" baseline="0" dirty="0"/>
              <a:t> dynamics of a language is a description of how programs are to be executed.</a:t>
            </a:r>
          </a:p>
          <a:p>
            <a:r>
              <a:rPr kumimoji="1" lang="en-US" altLang="zh-CN" baseline="0" dirty="0"/>
              <a:t>The most important way to define the dynamics of a language is by the method of </a:t>
            </a:r>
            <a:r>
              <a:rPr kumimoji="1" lang="en-US" altLang="zh-CN" i="1" baseline="0" dirty="0"/>
              <a:t>structural dynamics, </a:t>
            </a:r>
            <a:endParaRPr kumimoji="1" lang="en-US" altLang="zh-CN" i="1" baseline="0" dirty="0" smtClean="0"/>
          </a:p>
          <a:p>
            <a:r>
              <a:rPr kumimoji="1" lang="en-US" altLang="zh-CN" i="0" baseline="0" dirty="0" smtClean="0"/>
              <a:t>which </a:t>
            </a:r>
            <a:r>
              <a:rPr kumimoji="1" lang="en-US" altLang="zh-CN" i="0" baseline="0" dirty="0"/>
              <a:t>defines a transition system that inductively specifies the step-by-step process of executing a program.</a:t>
            </a:r>
            <a:endParaRPr kumimoji="1" lang="zh-CN" altLang="en-US" i="0"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49</a:t>
            </a:fld>
            <a:endParaRPr lang="zh-CN" altLang="en-US"/>
          </a:p>
        </p:txBody>
      </p:sp>
    </p:spTree>
    <p:extLst>
      <p:ext uri="{BB962C8B-B14F-4D97-AF65-F5344CB8AC3E}">
        <p14:creationId xmlns:p14="http://schemas.microsoft.com/office/powerpoint/2010/main" val="661840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50</a:t>
            </a:fld>
            <a:endParaRPr lang="zh-CN" altLang="en-US"/>
          </a:p>
        </p:txBody>
      </p:sp>
    </p:spTree>
    <p:extLst>
      <p:ext uri="{BB962C8B-B14F-4D97-AF65-F5344CB8AC3E}">
        <p14:creationId xmlns:p14="http://schemas.microsoft.com/office/powerpoint/2010/main" val="304019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Good</a:t>
            </a:r>
            <a:r>
              <a:rPr kumimoji="1" lang="en-US" altLang="zh-CN" baseline="0" dirty="0"/>
              <a:t> thing?</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5</a:t>
            </a:fld>
            <a:endParaRPr lang="zh-CN" altLang="en-US"/>
          </a:p>
        </p:txBody>
      </p:sp>
    </p:spTree>
    <p:extLst>
      <p:ext uri="{BB962C8B-B14F-4D97-AF65-F5344CB8AC3E}">
        <p14:creationId xmlns:p14="http://schemas.microsoft.com/office/powerpoint/2010/main" val="1883919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preservation</a:t>
            </a:r>
            <a:r>
              <a:rPr lang="en-US" altLang="zh-CN" baseline="0" dirty="0"/>
              <a:t> theorem merely asserts that there is some store typing \Sigma’ contains \Sigma, such that the new term t’ is well typed w.r.t. \Sigma’, it does not tell us what \</a:t>
            </a:r>
            <a:r>
              <a:rPr lang="en-US" altLang="zh-CN" baseline="0" dirty="0" err="1"/>
              <a:t>Sigma’is</a:t>
            </a:r>
            <a:r>
              <a:rPr lang="en-US" altLang="zh-CN" baseline="0" dirty="0"/>
              <a:t>.   It’s clear that \Sigma’ is either \Sigma or else it is exactly (\mu, l-&gt; T1), where l is the newly allocated location.</a:t>
            </a:r>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56</a:t>
            </a:fld>
            <a:endParaRPr lang="zh-CN" altLang="en-US"/>
          </a:p>
        </p:txBody>
      </p:sp>
    </p:spTree>
    <p:extLst>
      <p:ext uri="{BB962C8B-B14F-4D97-AF65-F5344CB8AC3E}">
        <p14:creationId xmlns:p14="http://schemas.microsoft.com/office/powerpoint/2010/main" val="2647860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combination of</a:t>
            </a:r>
            <a:r>
              <a:rPr lang="en-US" altLang="zh-CN" baseline="0" dirty="0"/>
              <a:t>  preservation and progress together constitute the proof of safety: </a:t>
            </a:r>
            <a:r>
              <a:rPr lang="zh-CN" altLang="en-US" baseline="0" dirty="0"/>
              <a:t> </a:t>
            </a:r>
            <a:r>
              <a:rPr lang="en-US" altLang="zh-CN" baseline="0" dirty="0"/>
              <a:t>the progress theorem ensures that well-typed expressions don’t get stuck in an ill-defined state, and preservation theorem ensures that if a step is a taken the result  remains well-typed (with the same type). </a:t>
            </a:r>
          </a:p>
          <a:p>
            <a:r>
              <a:rPr lang="en-US" altLang="zh-CN" baseline="0" dirty="0"/>
              <a:t>These two parts work hand-in-hand to ensure the statics and dynamics are coherent, and that no ill-defined states can ever be encountered while evaluating a well-typed expression.</a:t>
            </a:r>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57</a:t>
            </a:fld>
            <a:endParaRPr lang="zh-CN" altLang="en-US"/>
          </a:p>
        </p:txBody>
      </p:sp>
    </p:spTree>
    <p:extLst>
      <p:ext uri="{BB962C8B-B14F-4D97-AF65-F5344CB8AC3E}">
        <p14:creationId xmlns:p14="http://schemas.microsoft.com/office/powerpoint/2010/main" val="1047980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61</a:t>
            </a:fld>
            <a:endParaRPr lang="zh-CN" altLang="en-US"/>
          </a:p>
        </p:txBody>
      </p:sp>
    </p:spTree>
    <p:extLst>
      <p:ext uri="{BB962C8B-B14F-4D97-AF65-F5344CB8AC3E}">
        <p14:creationId xmlns:p14="http://schemas.microsoft.com/office/powerpoint/2010/main" val="3630314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6</a:t>
            </a:fld>
            <a:endParaRPr lang="zh-CN" altLang="en-US"/>
          </a:p>
        </p:txBody>
      </p:sp>
    </p:spTree>
    <p:extLst>
      <p:ext uri="{BB962C8B-B14F-4D97-AF65-F5344CB8AC3E}">
        <p14:creationId xmlns:p14="http://schemas.microsoft.com/office/powerpoint/2010/main" val="115411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sz="1200" kern="1200" dirty="0">
                <a:solidFill>
                  <a:schemeClr val="tx1"/>
                </a:solidFill>
                <a:effectLst/>
                <a:latin typeface="+mn-lt"/>
                <a:ea typeface="+mn-ea"/>
                <a:cs typeface="+mn-cs"/>
              </a:rPr>
              <a:t>define a type</a:t>
            </a:r>
          </a:p>
          <a:p>
            <a:pPr rtl="0"/>
            <a:r>
              <a:rPr lang="en-US" altLang="zh-CN" sz="1200" kern="1200" dirty="0">
                <a:solidFill>
                  <a:schemeClr val="tx1"/>
                </a:solidFill>
                <a:effectLst/>
                <a:latin typeface="+mn-lt"/>
                <a:ea typeface="+mn-ea"/>
                <a:cs typeface="+mn-cs"/>
              </a:rPr>
              <a:t>person</a:t>
            </a:r>
          </a:p>
          <a:p>
            <a:pPr rtl="0"/>
            <a:r>
              <a:rPr lang="en-US" altLang="zh-CN" sz="1200" kern="1200" dirty="0">
                <a:solidFill>
                  <a:schemeClr val="tx1"/>
                </a:solidFill>
                <a:effectLst/>
                <a:latin typeface="+mn-lt"/>
                <a:ea typeface="+mn-ea"/>
                <a:cs typeface="+mn-cs"/>
              </a:rPr>
              <a:t>as in the previous chapter. Then, it seems natural to</a:t>
            </a:r>
          </a:p>
          <a:p>
            <a:pPr rtl="0"/>
            <a:r>
              <a:rPr lang="en-US" altLang="zh-CN" sz="1200" kern="1200" dirty="0">
                <a:solidFill>
                  <a:schemeClr val="tx1"/>
                </a:solidFill>
                <a:effectLst/>
                <a:latin typeface="+mn-lt"/>
                <a:ea typeface="+mn-ea"/>
                <a:cs typeface="+mn-cs"/>
              </a:rPr>
              <a:t>   allow a person to change his/her age, job and the city that person lives in, but</a:t>
            </a:r>
          </a:p>
          <a:p>
            <a:pPr rtl="0"/>
            <a:r>
              <a:rPr lang="en-US" altLang="zh-CN" sz="1200" kern="1200" dirty="0">
                <a:solidFill>
                  <a:schemeClr val="tx1"/>
                </a:solidFill>
                <a:effectLst/>
                <a:latin typeface="+mn-lt"/>
                <a:ea typeface="+mn-ea"/>
                <a:cs typeface="+mn-cs"/>
              </a:rPr>
              <a:t>not</a:t>
            </a:r>
          </a:p>
          <a:p>
            <a:pPr rtl="0"/>
            <a:r>
              <a:rPr lang="en-US" altLang="zh-CN" sz="1200" kern="1200" dirty="0">
                <a:solidFill>
                  <a:schemeClr val="tx1"/>
                </a:solidFill>
                <a:effectLst/>
                <a:latin typeface="+mn-lt"/>
                <a:ea typeface="+mn-ea"/>
                <a:cs typeface="+mn-cs"/>
              </a:rPr>
              <a:t>   his/her name.</a:t>
            </a:r>
          </a:p>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7</a:t>
            </a:fld>
            <a:endParaRPr lang="zh-CN" altLang="en-US"/>
          </a:p>
        </p:txBody>
      </p:sp>
    </p:spTree>
    <p:extLst>
      <p:ext uri="{BB962C8B-B14F-4D97-AF65-F5344CB8AC3E}">
        <p14:creationId xmlns:p14="http://schemas.microsoft.com/office/powerpoint/2010/main" val="653095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8</a:t>
            </a:fld>
            <a:endParaRPr lang="zh-CN" altLang="en-US"/>
          </a:p>
        </p:txBody>
      </p:sp>
    </p:spTree>
    <p:extLst>
      <p:ext uri="{BB962C8B-B14F-4D97-AF65-F5344CB8AC3E}">
        <p14:creationId xmlns:p14="http://schemas.microsoft.com/office/powerpoint/2010/main" val="26893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Difference</a:t>
            </a:r>
            <a:r>
              <a:rPr kumimoji="1" lang="en-US" altLang="zh-CN" baseline="0" dirty="0"/>
              <a:t> ? </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10</a:t>
            </a:fld>
            <a:endParaRPr lang="zh-CN" altLang="en-US"/>
          </a:p>
        </p:txBody>
      </p:sp>
    </p:spTree>
    <p:extLst>
      <p:ext uri="{BB962C8B-B14F-4D97-AF65-F5344CB8AC3E}">
        <p14:creationId xmlns:p14="http://schemas.microsoft.com/office/powerpoint/2010/main" val="100131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11</a:t>
            </a:fld>
            <a:endParaRPr lang="zh-CN" altLang="en-US"/>
          </a:p>
        </p:txBody>
      </p:sp>
    </p:spTree>
    <p:extLst>
      <p:ext uri="{BB962C8B-B14F-4D97-AF65-F5344CB8AC3E}">
        <p14:creationId xmlns:p14="http://schemas.microsoft.com/office/powerpoint/2010/main" val="59486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260271" y="6367702"/>
            <a:ext cx="2133600" cy="365125"/>
          </a:xfrm>
        </p:spPr>
        <p:txBody>
          <a:bodyPr/>
          <a:lstStyle/>
          <a:p>
            <a:r>
              <a:rPr lang="en-US" altLang="zh-CN"/>
              <a:t>2020/2/26</a:t>
            </a:r>
            <a:endParaRPr lang="zh-CN" altLang="en-US"/>
          </a:p>
        </p:txBody>
      </p:sp>
      <p:sp>
        <p:nvSpPr>
          <p:cNvPr id="5" name="页脚占位符 4"/>
          <p:cNvSpPr>
            <a:spLocks noGrp="1"/>
          </p:cNvSpPr>
          <p:nvPr>
            <p:ph type="ftr" sz="quarter" idx="11"/>
          </p:nvPr>
        </p:nvSpPr>
        <p:spPr>
          <a:xfrm>
            <a:off x="3124200" y="6367702"/>
            <a:ext cx="2895600" cy="365125"/>
          </a:xfrm>
        </p:spPr>
        <p:txBody>
          <a:bodyPr/>
          <a:lstStyle/>
          <a:p>
            <a:r>
              <a:rPr lang="en-US" altLang="zh-CN"/>
              <a:t>Design Principle of Programming Language</a:t>
            </a:r>
            <a:endParaRPr lang="zh-CN" altLang="en-US" dirty="0"/>
          </a:p>
        </p:txBody>
      </p:sp>
      <p:sp>
        <p:nvSpPr>
          <p:cNvPr id="6" name="灯片编号占位符 5"/>
          <p:cNvSpPr>
            <a:spLocks noGrp="1"/>
          </p:cNvSpPr>
          <p:nvPr>
            <p:ph type="sldNum" sz="quarter" idx="12"/>
          </p:nvPr>
        </p:nvSpPr>
        <p:spPr>
          <a:xfrm>
            <a:off x="6701284" y="6367702"/>
            <a:ext cx="2133600" cy="365125"/>
          </a:xfr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72681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フッター プレースホルダ 6"/>
          <p:cNvSpPr>
            <a:spLocks noGrp="1"/>
          </p:cNvSpPr>
          <p:nvPr>
            <p:ph type="ftr" sz="quarter" idx="10"/>
          </p:nvPr>
        </p:nvSpPr>
        <p:spPr/>
        <p:txBody>
          <a:bodyPr/>
          <a:lstStyle>
            <a:lvl1pPr algn="l">
              <a:defRPr/>
            </a:lvl1pPr>
          </a:lstStyle>
          <a:p>
            <a:pPr algn="ctr"/>
            <a:endParaRPr lang="ja-JP" altLang="en-US" dirty="0"/>
          </a:p>
        </p:txBody>
      </p:sp>
      <p:sp>
        <p:nvSpPr>
          <p:cNvPr id="8" name="スライド番号プレースホルダ 7"/>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927016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フッター プレースホルダ 2"/>
          <p:cNvSpPr>
            <a:spLocks noGrp="1"/>
          </p:cNvSpPr>
          <p:nvPr>
            <p:ph type="ftr" sz="quarter" idx="10"/>
          </p:nvPr>
        </p:nvSpPr>
        <p:spPr/>
        <p:txBody>
          <a:bodyPr/>
          <a:lstStyle>
            <a:lvl1pPr algn="l">
              <a:defRPr/>
            </a:lvl1pPr>
          </a:lstStyle>
          <a:p>
            <a:pPr algn="ctr"/>
            <a:endParaRPr lang="ja-JP" altLang="en-US" dirty="0"/>
          </a:p>
        </p:txBody>
      </p:sp>
      <p:sp>
        <p:nvSpPr>
          <p:cNvPr id="4" name="スライド番号プレースホルダ 3"/>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3501694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フッター プレースホルダ 1"/>
          <p:cNvSpPr>
            <a:spLocks noGrp="1"/>
          </p:cNvSpPr>
          <p:nvPr>
            <p:ph type="ftr" sz="quarter" idx="10"/>
          </p:nvPr>
        </p:nvSpPr>
        <p:spPr/>
        <p:txBody>
          <a:bodyPr/>
          <a:lstStyle>
            <a:lvl1pPr algn="l">
              <a:defRPr/>
            </a:lvl1pPr>
          </a:lstStyle>
          <a:p>
            <a:pPr algn="ctr"/>
            <a:endParaRPr lang="ja-JP" altLang="en-US" dirty="0"/>
          </a:p>
        </p:txBody>
      </p:sp>
      <p:sp>
        <p:nvSpPr>
          <p:cNvPr id="3" name="スライド番号プレースホルダ 2"/>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1122431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フッター プレースホルダ 4"/>
          <p:cNvSpPr>
            <a:spLocks noGrp="1"/>
          </p:cNvSpPr>
          <p:nvPr>
            <p:ph type="ftr" sz="quarter" idx="10"/>
          </p:nvPr>
        </p:nvSpPr>
        <p:spPr/>
        <p:txBody>
          <a:bodyPr/>
          <a:lstStyle>
            <a:lvl1pPr algn="l">
              <a:defRPr/>
            </a:lvl1pPr>
          </a:lstStyle>
          <a:p>
            <a:endParaRPr lang="ja-JP" altLang="en-US"/>
          </a:p>
        </p:txBody>
      </p:sp>
      <p:sp>
        <p:nvSpPr>
          <p:cNvPr id="6" name="スライド番号プレースホルダ 5"/>
          <p:cNvSpPr>
            <a:spLocks noGrp="1"/>
          </p:cNvSpPr>
          <p:nvPr>
            <p:ph type="sldNum" sz="quarter" idx="11"/>
          </p:nvPr>
        </p:nvSpPr>
        <p:spPr/>
        <p:txBody>
          <a:bodyPr/>
          <a:lstStyle>
            <a:lvl1pPr>
              <a:defRPr/>
            </a:lvl1pPr>
          </a:lstStyle>
          <a:p>
            <a:fld id="{EA7C8D44-3667-46F6-9772-CC52308E2A7F}" type="slidenum">
              <a:rPr kumimoji="0" lang="en-US" smtClean="0"/>
              <a:pPr/>
              <a:t>‹#›</a:t>
            </a:fld>
            <a:endParaRPr kumimoji="0" lang="en-US"/>
          </a:p>
        </p:txBody>
      </p:sp>
    </p:spTree>
    <p:extLst>
      <p:ext uri="{BB962C8B-B14F-4D97-AF65-F5344CB8AC3E}">
        <p14:creationId xmlns:p14="http://schemas.microsoft.com/office/powerpoint/2010/main" val="4189669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プレースホルダーまでドラッグするかアイコンをクリックして図を追加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フッター プレースホルダ 4"/>
          <p:cNvSpPr>
            <a:spLocks noGrp="1"/>
          </p:cNvSpPr>
          <p:nvPr>
            <p:ph type="ftr" sz="quarter" idx="10"/>
          </p:nvPr>
        </p:nvSpPr>
        <p:spPr/>
        <p:txBody>
          <a:bodyPr/>
          <a:lstStyle>
            <a:lvl1pPr algn="l">
              <a:defRPr/>
            </a:lvl1pPr>
          </a:lstStyle>
          <a:p>
            <a:endParaRPr lang="ja-JP" altLang="en-US" dirty="0"/>
          </a:p>
        </p:txBody>
      </p:sp>
      <p:sp>
        <p:nvSpPr>
          <p:cNvPr id="6" name="スライド番号プレースホルダ 5"/>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31026078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3"/>
          <p:cNvSpPr>
            <a:spLocks noGrp="1"/>
          </p:cNvSpPr>
          <p:nvPr>
            <p:ph type="ftr" sz="quarter" idx="10"/>
          </p:nvPr>
        </p:nvSpPr>
        <p:spPr/>
        <p:txBody>
          <a:bodyPr/>
          <a:lstStyle>
            <a:lvl1pPr algn="l">
              <a:defRPr/>
            </a:lvl1pPr>
          </a:lstStyle>
          <a:p>
            <a:endParaRPr lang="ja-JP" altLang="en-US"/>
          </a:p>
        </p:txBody>
      </p:sp>
      <p:sp>
        <p:nvSpPr>
          <p:cNvPr id="5" name="スライド番号プレースホルダ 4"/>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2977960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78625" y="496888"/>
            <a:ext cx="1908175" cy="5599112"/>
          </a:xfrm>
        </p:spPr>
        <p:txBody>
          <a:bodyPr vert="eaVert"/>
          <a:lstStyle/>
          <a:p>
            <a:r>
              <a:rPr lang="ja-JP" altLang="en-US"/>
              <a:t>マスター タイトルの書式設定</a:t>
            </a:r>
          </a:p>
        </p:txBody>
      </p:sp>
      <p:sp>
        <p:nvSpPr>
          <p:cNvPr id="3" name="縦書きテキスト プレースホルダ 2"/>
          <p:cNvSpPr>
            <a:spLocks noGrp="1"/>
          </p:cNvSpPr>
          <p:nvPr>
            <p:ph type="body" orient="vert" idx="1"/>
          </p:nvPr>
        </p:nvSpPr>
        <p:spPr>
          <a:xfrm>
            <a:off x="1054100" y="496888"/>
            <a:ext cx="5572125" cy="559911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3"/>
          <p:cNvSpPr>
            <a:spLocks noGrp="1"/>
          </p:cNvSpPr>
          <p:nvPr>
            <p:ph type="ftr" sz="quarter" idx="10"/>
          </p:nvPr>
        </p:nvSpPr>
        <p:spPr/>
        <p:txBody>
          <a:bodyPr/>
          <a:lstStyle>
            <a:lvl1pPr algn="l">
              <a:defRPr/>
            </a:lvl1pPr>
          </a:lstStyle>
          <a:p>
            <a:endParaRPr lang="ja-JP" altLang="en-US" dirty="0"/>
          </a:p>
        </p:txBody>
      </p:sp>
      <p:sp>
        <p:nvSpPr>
          <p:cNvPr id="5" name="スライド番号プレースホルダ 4"/>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236906090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1559" y="116632"/>
            <a:ext cx="8302719" cy="862723"/>
          </a:xfrm>
        </p:spPr>
        <p:txBody>
          <a:bodyPr>
            <a:noAutofit/>
          </a:bodyPr>
          <a:lstStyle>
            <a:lvl1pPr algn="l">
              <a:defRPr sz="4800">
                <a:latin typeface="+mj-lt"/>
              </a:defRPr>
            </a:lvl1pPr>
          </a:lstStyle>
          <a:p>
            <a:r>
              <a:rPr lang="zh-CN" altLang="en-US" dirty="0"/>
              <a:t>单击此处编辑母版标题样式</a:t>
            </a:r>
          </a:p>
        </p:txBody>
      </p:sp>
      <p:sp>
        <p:nvSpPr>
          <p:cNvPr id="3" name="内容占位符 2"/>
          <p:cNvSpPr>
            <a:spLocks noGrp="1"/>
          </p:cNvSpPr>
          <p:nvPr>
            <p:ph idx="1"/>
          </p:nvPr>
        </p:nvSpPr>
        <p:spPr>
          <a:xfrm>
            <a:off x="251520" y="1196752"/>
            <a:ext cx="8579296" cy="489654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r>
              <a:rPr lang="en-US" altLang="zh-CN"/>
              <a:t>2020/2/26</a:t>
            </a:r>
            <a:endParaRPr lang="zh-CN" altLang="en-US"/>
          </a:p>
        </p:txBody>
      </p:sp>
      <p:sp>
        <p:nvSpPr>
          <p:cNvPr id="5" name="页脚占位符 4"/>
          <p:cNvSpPr>
            <a:spLocks noGrp="1"/>
          </p:cNvSpPr>
          <p:nvPr>
            <p:ph type="ftr" sz="quarter" idx="11"/>
          </p:nvPr>
        </p:nvSpPr>
        <p:spPr/>
        <p:txBody>
          <a:bodyPr/>
          <a:lstStyle/>
          <a:p>
            <a:r>
              <a:rPr lang="en-US" altLang="zh-CN"/>
              <a:t>Design Principle of Programming Language</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cxnSp>
        <p:nvCxnSpPr>
          <p:cNvPr id="8" name="直接连接符 7"/>
          <p:cNvCxnSpPr/>
          <p:nvPr userDrawn="1"/>
        </p:nvCxnSpPr>
        <p:spPr>
          <a:xfrm>
            <a:off x="221559" y="1052736"/>
            <a:ext cx="83529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38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r>
              <a:rPr lang="en-US" altLang="zh-CN"/>
              <a:t>2020/2/26</a:t>
            </a:r>
            <a:endParaRPr lang="zh-CN" altLang="en-US"/>
          </a:p>
        </p:txBody>
      </p:sp>
      <p:sp>
        <p:nvSpPr>
          <p:cNvPr id="5" name="页脚占位符 4"/>
          <p:cNvSpPr>
            <a:spLocks noGrp="1"/>
          </p:cNvSpPr>
          <p:nvPr>
            <p:ph type="ftr" sz="quarter" idx="11"/>
          </p:nvPr>
        </p:nvSpPr>
        <p:spPr/>
        <p:txBody>
          <a:bodyPr/>
          <a:lstStyle/>
          <a:p>
            <a:r>
              <a:rPr lang="en-US" altLang="zh-CN"/>
              <a:t>Design Principle of Programming Language</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71796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60271" y="1600200"/>
            <a:ext cx="4235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1866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r>
              <a:rPr lang="en-US" altLang="zh-CN"/>
              <a:t>2020/2/26</a:t>
            </a:r>
            <a:endParaRPr lang="zh-CN" altLang="en-US"/>
          </a:p>
        </p:txBody>
      </p:sp>
      <p:sp>
        <p:nvSpPr>
          <p:cNvPr id="6" name="页脚占位符 5"/>
          <p:cNvSpPr>
            <a:spLocks noGrp="1"/>
          </p:cNvSpPr>
          <p:nvPr>
            <p:ph type="ftr" sz="quarter" idx="11"/>
          </p:nvPr>
        </p:nvSpPr>
        <p:spPr/>
        <p:txBody>
          <a:bodyPr/>
          <a:lstStyle/>
          <a:p>
            <a:r>
              <a:rPr lang="en-US" altLang="zh-CN"/>
              <a:t>Design Principle of Programming Language</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67582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260271" y="2174875"/>
            <a:ext cx="42371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18985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r>
              <a:rPr lang="en-US" altLang="zh-CN"/>
              <a:t>2020/2/26</a:t>
            </a:r>
            <a:endParaRPr lang="zh-CN" altLang="en-US"/>
          </a:p>
        </p:txBody>
      </p:sp>
      <p:sp>
        <p:nvSpPr>
          <p:cNvPr id="8" name="页脚占位符 7"/>
          <p:cNvSpPr>
            <a:spLocks noGrp="1"/>
          </p:cNvSpPr>
          <p:nvPr>
            <p:ph type="ftr" sz="quarter" idx="11"/>
          </p:nvPr>
        </p:nvSpPr>
        <p:spPr/>
        <p:txBody>
          <a:bodyPr/>
          <a:lstStyle/>
          <a:p>
            <a:r>
              <a:rPr lang="en-US" altLang="zh-CN"/>
              <a:t>Design Principle of Programming Language</a:t>
            </a:r>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18546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r>
              <a:rPr lang="en-US" altLang="zh-CN"/>
              <a:t>2020/2/26</a:t>
            </a:r>
            <a:endParaRPr lang="zh-CN" altLang="en-US"/>
          </a:p>
        </p:txBody>
      </p:sp>
      <p:sp>
        <p:nvSpPr>
          <p:cNvPr id="4" name="页脚占位符 3"/>
          <p:cNvSpPr>
            <a:spLocks noGrp="1"/>
          </p:cNvSpPr>
          <p:nvPr>
            <p:ph type="ftr" sz="quarter" idx="11"/>
          </p:nvPr>
        </p:nvSpPr>
        <p:spPr/>
        <p:txBody>
          <a:bodyPr/>
          <a:lstStyle/>
          <a:p>
            <a:r>
              <a:rPr lang="en-US" altLang="zh-CN"/>
              <a:t>Design Principle of Programming Language</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2944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3"/>
          <p:cNvSpPr>
            <a:spLocks noGrp="1"/>
          </p:cNvSpPr>
          <p:nvPr>
            <p:ph type="ftr" sz="quarter" idx="10"/>
          </p:nvPr>
        </p:nvSpPr>
        <p:spPr/>
        <p:txBody>
          <a:bodyPr/>
          <a:lstStyle>
            <a:lvl1pPr algn="l">
              <a:defRPr/>
            </a:lvl1pPr>
          </a:lstStyle>
          <a:p>
            <a:pPr algn="ctr"/>
            <a:endParaRPr lang="ja-JP" altLang="en-US" dirty="0"/>
          </a:p>
        </p:txBody>
      </p:sp>
      <p:sp>
        <p:nvSpPr>
          <p:cNvPr id="5" name="スライド番号プレースホルダ 4"/>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195194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フッター プレースホルダ 3"/>
          <p:cNvSpPr>
            <a:spLocks noGrp="1"/>
          </p:cNvSpPr>
          <p:nvPr>
            <p:ph type="ftr" sz="quarter" idx="10"/>
          </p:nvPr>
        </p:nvSpPr>
        <p:spPr/>
        <p:txBody>
          <a:bodyPr/>
          <a:lstStyle>
            <a:lvl1pPr algn="l">
              <a:defRPr/>
            </a:lvl1pPr>
          </a:lstStyle>
          <a:p>
            <a:endParaRPr lang="ja-JP" altLang="en-US" dirty="0"/>
          </a:p>
        </p:txBody>
      </p:sp>
      <p:sp>
        <p:nvSpPr>
          <p:cNvPr id="5" name="スライド番号プレースホルダ 4"/>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212618754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sz="half" idx="1"/>
          </p:nvPr>
        </p:nvSpPr>
        <p:spPr>
          <a:xfrm>
            <a:off x="1054100" y="1295400"/>
            <a:ext cx="374015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946650" y="1295400"/>
            <a:ext cx="374015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フッター プレースホルダ 4"/>
          <p:cNvSpPr>
            <a:spLocks noGrp="1"/>
          </p:cNvSpPr>
          <p:nvPr>
            <p:ph type="ftr" sz="quarter" idx="10"/>
          </p:nvPr>
        </p:nvSpPr>
        <p:spPr/>
        <p:txBody>
          <a:bodyPr/>
          <a:lstStyle>
            <a:lvl1pPr algn="l">
              <a:defRPr/>
            </a:lvl1pPr>
          </a:lstStyle>
          <a:p>
            <a:pPr algn="ctr"/>
            <a:endParaRPr lang="ja-JP" altLang="en-US" dirty="0"/>
          </a:p>
        </p:txBody>
      </p:sp>
      <p:sp>
        <p:nvSpPr>
          <p:cNvPr id="6" name="スライド番号プレースホルダ 5"/>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150413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8004" y="44624"/>
            <a:ext cx="7632848" cy="100811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323528" y="1340768"/>
            <a:ext cx="8479780" cy="481399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260271" y="6520259"/>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2020/2/26</a:t>
            </a:r>
            <a:endParaRPr lang="zh-CN" altLang="en-US" dirty="0"/>
          </a:p>
        </p:txBody>
      </p:sp>
      <p:sp>
        <p:nvSpPr>
          <p:cNvPr id="5" name="页脚占位符 4"/>
          <p:cNvSpPr>
            <a:spLocks noGrp="1"/>
          </p:cNvSpPr>
          <p:nvPr>
            <p:ph type="ftr" sz="quarter" idx="3"/>
          </p:nvPr>
        </p:nvSpPr>
        <p:spPr>
          <a:xfrm>
            <a:off x="3124200" y="6520259"/>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Design Principle of Programming Language</a:t>
            </a:r>
            <a:endParaRPr lang="zh-CN" altLang="en-US" dirty="0"/>
          </a:p>
        </p:txBody>
      </p:sp>
      <p:sp>
        <p:nvSpPr>
          <p:cNvPr id="6" name="灯片编号占位符 5"/>
          <p:cNvSpPr>
            <a:spLocks noGrp="1"/>
          </p:cNvSpPr>
          <p:nvPr>
            <p:ph type="sldNum" sz="quarter" idx="4"/>
          </p:nvPr>
        </p:nvSpPr>
        <p:spPr>
          <a:xfrm>
            <a:off x="6701284" y="652025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図 7"/>
          <p:cNvPicPr>
            <a:picLocks noChangeAspect="1"/>
          </p:cNvPicPr>
          <p:nvPr userDrawn="1"/>
        </p:nvPicPr>
        <p:blipFill>
          <a:blip r:embed="rId8"/>
          <a:stretch>
            <a:fillRect/>
          </a:stretch>
        </p:blipFill>
        <p:spPr>
          <a:xfrm>
            <a:off x="8028383" y="44624"/>
            <a:ext cx="1011197" cy="1011197"/>
          </a:xfrm>
          <a:prstGeom prst="rect">
            <a:avLst/>
          </a:prstGeom>
        </p:spPr>
      </p:pic>
      <p:cxnSp>
        <p:nvCxnSpPr>
          <p:cNvPr id="9" name="直接连接符 7">
            <a:extLst>
              <a:ext uri="{FF2B5EF4-FFF2-40B4-BE49-F238E27FC236}">
                <a16:creationId xmlns:a16="http://schemas.microsoft.com/office/drawing/2014/main" id="{68143D40-523B-164C-B93F-2E2327F702E0}"/>
              </a:ext>
            </a:extLst>
          </p:cNvPr>
          <p:cNvCxnSpPr>
            <a:cxnSpLocks/>
          </p:cNvCxnSpPr>
          <p:nvPr userDrawn="1"/>
        </p:nvCxnSpPr>
        <p:spPr>
          <a:xfrm>
            <a:off x="221559" y="1052736"/>
            <a:ext cx="861332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6343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p:txStyles>
    <p:titleStyle>
      <a:lvl1pPr algn="ctr" defTabSz="914400" rtl="0" eaLnBrk="1" latinLnBrk="0" hangingPunct="1">
        <a:spcBef>
          <a:spcPct val="0"/>
        </a:spcBef>
        <a:buNone/>
        <a:defRPr sz="4800" kern="1200">
          <a:solidFill>
            <a:srgbClr val="C00000"/>
          </a:solidFill>
          <a:latin typeface="Heiti TC Medium" pitchFamily="2" charset="-128"/>
          <a:ea typeface="Heiti TC Medium" pitchFamily="2" charset="-128"/>
          <a:cs typeface="+mj-cs"/>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Heiti TC Light" panose="02000000000000000000" pitchFamily="2" charset="-128"/>
          <a:ea typeface="Heiti TC Light" panose="02000000000000000000" pitchFamily="2" charset="-128"/>
          <a:cs typeface="+mn-cs"/>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Heiti TC Light" panose="02000000000000000000" pitchFamily="2" charset="-128"/>
          <a:ea typeface="Heiti TC Light" panose="02000000000000000000" pitchFamily="2" charset="-128"/>
          <a:cs typeface="+mn-cs"/>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Heiti TC Light" panose="02000000000000000000" pitchFamily="2" charset="-128"/>
          <a:ea typeface="Heiti TC Light" panose="02000000000000000000" pitchFamily="2" charset="-128"/>
          <a:cs typeface="+mn-cs"/>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Heiti TC Light" panose="02000000000000000000" pitchFamily="2" charset="-128"/>
          <a:ea typeface="Heiti TC Light" panose="02000000000000000000" pitchFamily="2" charset="-128"/>
          <a:cs typeface="+mn-cs"/>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Heiti TC Light" panose="02000000000000000000" pitchFamily="2" charset="-128"/>
          <a:ea typeface="Heiti TC Light" panose="02000000000000000000" pitchFamily="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6211888" cy="5111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1027" name="Rectangle 3"/>
          <p:cNvSpPr>
            <a:spLocks noGrp="1" noChangeArrowheads="1"/>
          </p:cNvSpPr>
          <p:nvPr>
            <p:ph type="body" idx="1"/>
          </p:nvPr>
        </p:nvSpPr>
        <p:spPr bwMode="auto">
          <a:xfrm>
            <a:off x="685800" y="1295400"/>
            <a:ext cx="76327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3077" name="Rectangle 5"/>
          <p:cNvSpPr>
            <a:spLocks noGrp="1" noChangeArrowheads="1"/>
          </p:cNvSpPr>
          <p:nvPr>
            <p:ph type="ftr" sz="quarter" idx="3"/>
          </p:nvPr>
        </p:nvSpPr>
        <p:spPr bwMode="auto">
          <a:xfrm>
            <a:off x="2655888" y="6248400"/>
            <a:ext cx="45831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3235E"/>
                </a:solidFill>
                <a:latin typeface="Chalkboard" pitchFamily="-108" charset="0"/>
                <a:ea typeface="ヒラギノ丸ゴ Pro W4" pitchFamily="-108" charset="-128"/>
                <a:cs typeface="ヒラギノ丸ゴ Pro W4" pitchFamily="-108" charset="-128"/>
              </a:defRPr>
            </a:lvl1pPr>
          </a:lstStyle>
          <a:p>
            <a:endParaRPr lang="ja-JP" altLang="en-US" dirty="0"/>
          </a:p>
        </p:txBody>
      </p:sp>
      <p:sp>
        <p:nvSpPr>
          <p:cNvPr id="3078" name="Rectangle 6"/>
          <p:cNvSpPr>
            <a:spLocks noGrp="1" noChangeArrowheads="1"/>
          </p:cNvSpPr>
          <p:nvPr>
            <p:ph type="sldNum" sz="quarter" idx="4"/>
          </p:nvPr>
        </p:nvSpPr>
        <p:spPr bwMode="auto">
          <a:xfrm>
            <a:off x="457200" y="6172200"/>
            <a:ext cx="57626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3235E"/>
                </a:solidFill>
                <a:latin typeface="Chalkboard" pitchFamily="-108" charset="0"/>
                <a:ea typeface="ヒラギノ丸ゴ Pro W4" pitchFamily="-108" charset="-128"/>
                <a:cs typeface="ヒラギノ丸ゴ Pro W4" pitchFamily="-108" charset="-128"/>
              </a:defRPr>
            </a:lvl1pPr>
          </a:lstStyle>
          <a:p>
            <a:fld id="{F96F1464-7F58-8745-A325-E585E650CEFA}" type="slidenum">
              <a:rPr lang="ja-JP" altLang="en-US" smtClean="0"/>
              <a:pPr/>
              <a:t>‹#›</a:t>
            </a:fld>
            <a:endParaRPr lang="ja-JP" altLang="en-US"/>
          </a:p>
        </p:txBody>
      </p:sp>
      <p:pic>
        <p:nvPicPr>
          <p:cNvPr id="1030" name="図 7"/>
          <p:cNvPicPr>
            <a:picLocks noChangeAspect="1"/>
          </p:cNvPicPr>
          <p:nvPr/>
        </p:nvPicPr>
        <p:blipFill>
          <a:blip r:embed="rId12"/>
          <a:srcRect/>
          <a:stretch>
            <a:fillRect/>
          </a:stretch>
        </p:blipFill>
        <p:spPr bwMode="auto">
          <a:xfrm>
            <a:off x="6934200" y="421830"/>
            <a:ext cx="2032000" cy="584200"/>
          </a:xfrm>
          <a:prstGeom prst="rect">
            <a:avLst/>
          </a:prstGeom>
          <a:noFill/>
          <a:ln w="9525">
            <a:noFill/>
            <a:miter lim="800000"/>
            <a:headEnd/>
            <a:tailEnd/>
          </a:ln>
        </p:spPr>
      </p:pic>
      <p:pic>
        <p:nvPicPr>
          <p:cNvPr id="2" name="図 1"/>
          <p:cNvPicPr>
            <a:picLocks noChangeAspect="1"/>
          </p:cNvPicPr>
          <p:nvPr/>
        </p:nvPicPr>
        <p:blipFill>
          <a:blip r:embed="rId13"/>
          <a:stretch>
            <a:fillRect/>
          </a:stretch>
        </p:blipFill>
        <p:spPr>
          <a:xfrm>
            <a:off x="7884368" y="5694760"/>
            <a:ext cx="1081832" cy="1081832"/>
          </a:xfrm>
          <a:prstGeom prst="rect">
            <a:avLst/>
          </a:prstGeom>
        </p:spPr>
      </p:pic>
      <p:pic>
        <p:nvPicPr>
          <p:cNvPr id="8" name="図 7"/>
          <p:cNvPicPr>
            <a:picLocks noChangeAspect="1"/>
          </p:cNvPicPr>
          <p:nvPr userDrawn="1"/>
        </p:nvPicPr>
        <p:blipFill>
          <a:blip r:embed="rId13"/>
          <a:stretch>
            <a:fillRect/>
          </a:stretch>
        </p:blipFill>
        <p:spPr>
          <a:xfrm>
            <a:off x="7884368" y="5694760"/>
            <a:ext cx="1081832" cy="1081832"/>
          </a:xfrm>
          <a:prstGeom prst="rect">
            <a:avLst/>
          </a:prstGeom>
        </p:spPr>
      </p:pic>
    </p:spTree>
    <p:extLst>
      <p:ext uri="{BB962C8B-B14F-4D97-AF65-F5344CB8AC3E}">
        <p14:creationId xmlns:p14="http://schemas.microsoft.com/office/powerpoint/2010/main" val="19037334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algn="l" rtl="0" eaLnBrk="1" fontAlgn="base" hangingPunct="1">
        <a:spcBef>
          <a:spcPct val="0"/>
        </a:spcBef>
        <a:spcAft>
          <a:spcPct val="0"/>
        </a:spcAft>
        <a:defRPr kumimoji="1" sz="2800">
          <a:solidFill>
            <a:srgbClr val="A52131"/>
          </a:solidFill>
          <a:latin typeface="+mj-lt"/>
          <a:ea typeface="+mj-ea"/>
          <a:cs typeface="+mj-cs"/>
        </a:defRPr>
      </a:lvl1pPr>
      <a:lvl2pPr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2pPr>
      <a:lvl3pPr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3pPr>
      <a:lvl4pPr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4pPr>
      <a:lvl5pPr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5pPr>
      <a:lvl6pPr marL="457200"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6pPr>
      <a:lvl7pPr marL="914400"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7pPr>
      <a:lvl8pPr marL="1371600"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8pPr>
      <a:lvl9pPr marL="1828800"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9pPr>
    </p:titleStyle>
    <p:bodyStyle>
      <a:lvl1pPr marL="342900" indent="-342900" algn="l" rtl="0" eaLnBrk="1" fontAlgn="base" hangingPunct="1">
        <a:spcBef>
          <a:spcPct val="20000"/>
        </a:spcBef>
        <a:spcAft>
          <a:spcPct val="0"/>
        </a:spcAft>
        <a:buChar char="•"/>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n-lt"/>
          <a:ea typeface="+mn-ea"/>
          <a:cs typeface="+mn-cs"/>
        </a:defRPr>
      </a:lvl2pPr>
      <a:lvl3pPr marL="1143000" indent="-228600" algn="l" rtl="0" eaLnBrk="1" fontAlgn="base" hangingPunct="1">
        <a:spcBef>
          <a:spcPct val="20000"/>
        </a:spcBef>
        <a:spcAft>
          <a:spcPct val="0"/>
        </a:spcAft>
        <a:buChar char="•"/>
        <a:defRPr kumimoji="1"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kumimoji="1" sz="20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a:solidFill>
            <a:schemeClr val="tx1"/>
          </a:solidFill>
          <a:latin typeface="+mn-lt"/>
          <a:ea typeface="+mn-ea"/>
          <a:cs typeface="+mn-cs"/>
        </a:defRPr>
      </a:lvl5pPr>
      <a:lvl6pPr marL="2514600" indent="-228600" algn="l" rtl="0" eaLnBrk="1" fontAlgn="base" hangingPunct="1">
        <a:spcBef>
          <a:spcPct val="20000"/>
        </a:spcBef>
        <a:spcAft>
          <a:spcPct val="0"/>
        </a:spcAft>
        <a:buChar char="»"/>
        <a:defRPr kumimoji="1">
          <a:solidFill>
            <a:schemeClr val="tx1"/>
          </a:solidFill>
          <a:latin typeface="+mn-lt"/>
          <a:ea typeface="+mn-ea"/>
          <a:cs typeface="+mn-cs"/>
        </a:defRPr>
      </a:lvl6pPr>
      <a:lvl7pPr marL="2971800" indent="-228600" algn="l" rtl="0" eaLnBrk="1" fontAlgn="base" hangingPunct="1">
        <a:spcBef>
          <a:spcPct val="20000"/>
        </a:spcBef>
        <a:spcAft>
          <a:spcPct val="0"/>
        </a:spcAft>
        <a:buChar char="»"/>
        <a:defRPr kumimoji="1">
          <a:solidFill>
            <a:schemeClr val="tx1"/>
          </a:solidFill>
          <a:latin typeface="+mn-lt"/>
          <a:ea typeface="+mn-ea"/>
          <a:cs typeface="+mn-cs"/>
        </a:defRPr>
      </a:lvl7pPr>
      <a:lvl8pPr marL="3429000" indent="-228600" algn="l" rtl="0" eaLnBrk="1" fontAlgn="base" hangingPunct="1">
        <a:spcBef>
          <a:spcPct val="20000"/>
        </a:spcBef>
        <a:spcAft>
          <a:spcPct val="0"/>
        </a:spcAft>
        <a:buChar char="»"/>
        <a:defRPr kumimoji="1">
          <a:solidFill>
            <a:schemeClr val="tx1"/>
          </a:solidFill>
          <a:latin typeface="+mn-lt"/>
          <a:ea typeface="+mn-ea"/>
          <a:cs typeface="+mn-cs"/>
        </a:defRPr>
      </a:lvl8pPr>
      <a:lvl9pPr marL="3886200" indent="-228600" algn="l" rtl="0" eaLnBrk="1" fontAlgn="base" hangingPunct="1">
        <a:spcBef>
          <a:spcPct val="20000"/>
        </a:spcBef>
        <a:spcAft>
          <a:spcPct val="0"/>
        </a:spcAft>
        <a:buChar char="»"/>
        <a:defRPr kumimoji="1">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8.xml"/><Relationship Id="rId6" Type="http://schemas.microsoft.com/office/2011/relationships/inkAction" Target="../ink/inkAction4.xm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9.xml"/><Relationship Id="rId6" Type="http://schemas.microsoft.com/office/2011/relationships/inkAction" Target="../ink/inkAction5.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microsoft.com/office/2011/relationships/inkAction" Target="../ink/inkAction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10.png"/><Relationship Id="rId5" Type="http://schemas.openxmlformats.org/officeDocument/2006/relationships/image" Target="../media/image410.png"/><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7.m4a"/><Relationship Id="rId7" Type="http://schemas.microsoft.com/office/2011/relationships/inkAction" Target="../ink/inkAction7.xml"/><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8.m4a"/><Relationship Id="rId7" Type="http://schemas.microsoft.com/office/2011/relationships/inkAction" Target="../ink/inkAction8.xml"/><Relationship Id="rId2" Type="http://schemas.microsoft.com/office/2007/relationships/media" Target="../media/media18.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image" Target="../media/image16.png"/><Relationship Id="rId2" Type="http://schemas.microsoft.com/office/2007/relationships/media" Target="../media/media19.m4a"/><Relationship Id="rId1" Type="http://schemas.openxmlformats.org/officeDocument/2006/relationships/tags" Target="../tags/tag14.xml"/><Relationship Id="rId6" Type="http://schemas.microsoft.com/office/2011/relationships/inkAction" Target="../ink/inkAction9.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21.m4a"/><Relationship Id="rId7" Type="http://schemas.microsoft.com/office/2011/relationships/inkAction" Target="../ink/inkAction10.xml"/><Relationship Id="rId2" Type="http://schemas.microsoft.com/office/2007/relationships/media" Target="../media/media21.m4a"/><Relationship Id="rId1" Type="http://schemas.openxmlformats.org/officeDocument/2006/relationships/tags" Target="../tags/tag16.xml"/><Relationship Id="rId6" Type="http://schemas.openxmlformats.org/officeDocument/2006/relationships/image" Target="../media/image17.png"/><Relationship Id="rId5" Type="http://schemas.openxmlformats.org/officeDocument/2006/relationships/notesSlide" Target="../notesSlides/notesSlide18.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2.m4a"/><Relationship Id="rId7" Type="http://schemas.openxmlformats.org/officeDocument/2006/relationships/image" Target="../media/image20.png"/><Relationship Id="rId2" Type="http://schemas.microsoft.com/office/2007/relationships/media" Target="../media/media22.m4a"/><Relationship Id="rId1" Type="http://schemas.openxmlformats.org/officeDocument/2006/relationships/tags" Target="../tags/tag17.xml"/><Relationship Id="rId6" Type="http://schemas.microsoft.com/office/2011/relationships/inkAction" Target="../ink/inkAction11.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11/relationships/inkAction" Target="../ink/inkAction12.xml"/><Relationship Id="rId3" Type="http://schemas.openxmlformats.org/officeDocument/2006/relationships/audio" Target="../media/media24.m4a"/><Relationship Id="rId7" Type="http://schemas.openxmlformats.org/officeDocument/2006/relationships/image" Target="../media/image120.png"/><Relationship Id="rId2" Type="http://schemas.microsoft.com/office/2007/relationships/media" Target="../media/media24.m4a"/><Relationship Id="rId1" Type="http://schemas.openxmlformats.org/officeDocument/2006/relationships/tags" Target="../tags/tag19.xml"/><Relationship Id="rId6" Type="http://schemas.openxmlformats.org/officeDocument/2006/relationships/image" Target="../media/image110.png"/><Relationship Id="rId5" Type="http://schemas.openxmlformats.org/officeDocument/2006/relationships/notesSlide" Target="../notesSlides/notesSlide20.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media25.m4a"/><Relationship Id="rId7" Type="http://schemas.openxmlformats.org/officeDocument/2006/relationships/image" Target="../media/image23.png"/><Relationship Id="rId12" Type="http://schemas.openxmlformats.org/officeDocument/2006/relationships/image" Target="../media/image3.png"/><Relationship Id="rId2" Type="http://schemas.microsoft.com/office/2007/relationships/media" Target="../media/media25.m4a"/><Relationship Id="rId1" Type="http://schemas.openxmlformats.org/officeDocument/2006/relationships/tags" Target="../tags/tag20.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notesSlide" Target="../notesSlides/notesSlide21.xml"/><Relationship Id="rId10" Type="http://schemas.microsoft.com/office/2011/relationships/inkAction" Target="../ink/inkAction13.xml"/><Relationship Id="rId4" Type="http://schemas.openxmlformats.org/officeDocument/2006/relationships/slideLayout" Target="../slideLayouts/slideLayout2.xml"/><Relationship Id="rId9" Type="http://schemas.openxmlformats.org/officeDocument/2006/relationships/image" Target="../media/image190.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26.m4a"/><Relationship Id="rId7" Type="http://schemas.microsoft.com/office/2011/relationships/inkAction" Target="../ink/inkAction14.xml"/><Relationship Id="rId2" Type="http://schemas.microsoft.com/office/2007/relationships/media" Target="../media/media26.m4a"/><Relationship Id="rId1"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microsoft.com/office/2011/relationships/inkAction" Target="../ink/inkAction15.xml"/><Relationship Id="rId3" Type="http://schemas.openxmlformats.org/officeDocument/2006/relationships/audio" Target="../media/media27.m4a"/><Relationship Id="rId7" Type="http://schemas.openxmlformats.org/officeDocument/2006/relationships/image" Target="../media/image31.png"/><Relationship Id="rId2" Type="http://schemas.microsoft.com/office/2007/relationships/media" Target="../media/media27.m4a"/><Relationship Id="rId1" Type="http://schemas.openxmlformats.org/officeDocument/2006/relationships/tags" Target="../tags/tag2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8.m4a"/><Relationship Id="rId7" Type="http://schemas.openxmlformats.org/officeDocument/2006/relationships/image" Target="../media/image34.png"/><Relationship Id="rId2" Type="http://schemas.microsoft.com/office/2007/relationships/media" Target="../media/media28.m4a"/><Relationship Id="rId1" Type="http://schemas.openxmlformats.org/officeDocument/2006/relationships/tags" Target="../tags/tag23.xml"/><Relationship Id="rId6" Type="http://schemas.microsoft.com/office/2011/relationships/inkAction" Target="../ink/inkAction16.xml"/><Relationship Id="rId5" Type="http://schemas.openxmlformats.org/officeDocument/2006/relationships/image" Target="../media/image33.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microsoft.com/office/2011/relationships/inkAction" Target="../ink/inkAction1.xm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1.m4a"/><Relationship Id="rId7" Type="http://schemas.openxmlformats.org/officeDocument/2006/relationships/image" Target="../media/image35.png"/><Relationship Id="rId2" Type="http://schemas.microsoft.com/office/2007/relationships/media" Target="../media/media31.m4a"/><Relationship Id="rId1" Type="http://schemas.openxmlformats.org/officeDocument/2006/relationships/tags" Target="../tags/tag25.xml"/><Relationship Id="rId6" Type="http://schemas.microsoft.com/office/2011/relationships/inkAction" Target="../ink/inkAction17.xml"/><Relationship Id="rId5" Type="http://schemas.openxmlformats.org/officeDocument/2006/relationships/image" Target="../media/image230.pn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media32.m4a"/><Relationship Id="rId7" Type="http://schemas.openxmlformats.org/officeDocument/2006/relationships/image" Target="../media/image36.png"/><Relationship Id="rId2" Type="http://schemas.microsoft.com/office/2007/relationships/media" Target="../media/media32.m4a"/><Relationship Id="rId1" Type="http://schemas.openxmlformats.org/officeDocument/2006/relationships/tags" Target="../tags/tag26.xml"/><Relationship Id="rId6" Type="http://schemas.openxmlformats.org/officeDocument/2006/relationships/image" Target="../media/image240.png"/><Relationship Id="rId11" Type="http://schemas.openxmlformats.org/officeDocument/2006/relationships/image" Target="../media/image3.png"/><Relationship Id="rId5" Type="http://schemas.openxmlformats.org/officeDocument/2006/relationships/notesSlide" Target="../notesSlides/notesSlide24.xml"/><Relationship Id="rId10" Type="http://schemas.openxmlformats.org/officeDocument/2006/relationships/image" Target="../media/image38.png"/><Relationship Id="rId4" Type="http://schemas.openxmlformats.org/officeDocument/2006/relationships/slideLayout" Target="../slideLayouts/slideLayout2.xml"/><Relationship Id="rId9" Type="http://schemas.microsoft.com/office/2011/relationships/inkAction" Target="../ink/inkAction18.xml"/></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3.m4a"/><Relationship Id="rId7" Type="http://schemas.openxmlformats.org/officeDocument/2006/relationships/image" Target="../media/image280.png"/><Relationship Id="rId2" Type="http://schemas.microsoft.com/office/2007/relationships/media" Target="../media/media33.m4a"/><Relationship Id="rId1" Type="http://schemas.openxmlformats.org/officeDocument/2006/relationships/tags" Target="../tags/tag27.xml"/><Relationship Id="rId6" Type="http://schemas.openxmlformats.org/officeDocument/2006/relationships/image" Target="../media/image270.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4.m4a"/><Relationship Id="rId7" Type="http://schemas.openxmlformats.org/officeDocument/2006/relationships/image" Target="../media/image300.png"/><Relationship Id="rId2" Type="http://schemas.microsoft.com/office/2007/relationships/media" Target="../media/media34.m4a"/><Relationship Id="rId1" Type="http://schemas.openxmlformats.org/officeDocument/2006/relationships/tags" Target="../tags/tag28.xml"/><Relationship Id="rId6" Type="http://schemas.openxmlformats.org/officeDocument/2006/relationships/image" Target="../media/image290.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media35.m4a"/><Relationship Id="rId2" Type="http://schemas.microsoft.com/office/2007/relationships/media" Target="../media/media35.m4a"/><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11/relationships/inkAction" Target="../ink/inkAction19.xml"/><Relationship Id="rId3" Type="http://schemas.openxmlformats.org/officeDocument/2006/relationships/audio" Target="../media/media37.m4a"/><Relationship Id="rId7" Type="http://schemas.openxmlformats.org/officeDocument/2006/relationships/image" Target="../media/image320.png"/><Relationship Id="rId2" Type="http://schemas.microsoft.com/office/2007/relationships/media" Target="../media/media37.m4a"/><Relationship Id="rId1" Type="http://schemas.openxmlformats.org/officeDocument/2006/relationships/tags" Target="../tags/tag31.xml"/><Relationship Id="rId6" Type="http://schemas.openxmlformats.org/officeDocument/2006/relationships/image" Target="../media/image39.png"/><Relationship Id="rId5" Type="http://schemas.openxmlformats.org/officeDocument/2006/relationships/notesSlide" Target="../notesSlides/notesSlide29.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microsoft.com/office/2011/relationships/inkAction" Target="../ink/inkAction20.xml"/><Relationship Id="rId3" Type="http://schemas.openxmlformats.org/officeDocument/2006/relationships/audio" Target="../media/media38.m4a"/><Relationship Id="rId7" Type="http://schemas.openxmlformats.org/officeDocument/2006/relationships/image" Target="../media/image42.png"/><Relationship Id="rId2" Type="http://schemas.microsoft.com/office/2007/relationships/media" Target="../media/media38.m4a"/><Relationship Id="rId1" Type="http://schemas.openxmlformats.org/officeDocument/2006/relationships/tags" Target="../tags/tag32.xml"/><Relationship Id="rId6" Type="http://schemas.openxmlformats.org/officeDocument/2006/relationships/image" Target="../media/image41.png"/><Relationship Id="rId5" Type="http://schemas.openxmlformats.org/officeDocument/2006/relationships/notesSlide" Target="../notesSlides/notesSlide30.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5.png"/><Relationship Id="rId5" Type="http://schemas.microsoft.com/office/2011/relationships/inkAction" Target="../ink/inkAction21.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8" Type="http://schemas.microsoft.com/office/2011/relationships/inkAction" Target="../ink/inkAction22.xml"/><Relationship Id="rId3" Type="http://schemas.openxmlformats.org/officeDocument/2006/relationships/audio" Target="../media/media40.m4a"/><Relationship Id="rId7" Type="http://schemas.openxmlformats.org/officeDocument/2006/relationships/image" Target="../media/image47.png"/><Relationship Id="rId2" Type="http://schemas.microsoft.com/office/2007/relationships/media" Target="../media/media40.m4a"/><Relationship Id="rId1" Type="http://schemas.openxmlformats.org/officeDocument/2006/relationships/tags" Target="../tags/tag33.xml"/><Relationship Id="rId6" Type="http://schemas.openxmlformats.org/officeDocument/2006/relationships/image" Target="../media/image46.png"/><Relationship Id="rId5" Type="http://schemas.openxmlformats.org/officeDocument/2006/relationships/notesSlide" Target="../notesSlides/notesSlide31.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3.png"/><Relationship Id="rId4"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3.png"/><Relationship Id="rId4"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audio" Target="../media/media44.m4a"/><Relationship Id="rId7" Type="http://schemas.microsoft.com/office/2011/relationships/inkAction" Target="../ink/inkAction23.xml"/><Relationship Id="rId2" Type="http://schemas.microsoft.com/office/2007/relationships/media" Target="../media/media44.m4a"/><Relationship Id="rId1" Type="http://schemas.openxmlformats.org/officeDocument/2006/relationships/tags" Target="../tags/tag34.xml"/><Relationship Id="rId6" Type="http://schemas.openxmlformats.org/officeDocument/2006/relationships/image" Target="../media/image49.png"/><Relationship Id="rId5" Type="http://schemas.openxmlformats.org/officeDocument/2006/relationships/notesSlide" Target="../notesSlides/notesSlide34.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audio" Target="../media/media45.m4a"/><Relationship Id="rId7" Type="http://schemas.microsoft.com/office/2011/relationships/inkAction" Target="../ink/inkAction24.xml"/><Relationship Id="rId2" Type="http://schemas.microsoft.com/office/2007/relationships/media" Target="../media/media45.m4a"/><Relationship Id="rId1" Type="http://schemas.openxmlformats.org/officeDocument/2006/relationships/tags" Target="../tags/tag35.xml"/><Relationship Id="rId6" Type="http://schemas.openxmlformats.org/officeDocument/2006/relationships/image" Target="../media/image51.png"/><Relationship Id="rId5" Type="http://schemas.openxmlformats.org/officeDocument/2006/relationships/notesSlide" Target="../notesSlides/notesSlide35.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microsoft.com/office/2011/relationships/inkAction" Target="../ink/inkAction25.xml"/><Relationship Id="rId3" Type="http://schemas.openxmlformats.org/officeDocument/2006/relationships/audio" Target="../media/media46.m4a"/><Relationship Id="rId7" Type="http://schemas.openxmlformats.org/officeDocument/2006/relationships/image" Target="../media/image411.png"/><Relationship Id="rId2" Type="http://schemas.microsoft.com/office/2007/relationships/media" Target="../media/media46.m4a"/><Relationship Id="rId1" Type="http://schemas.openxmlformats.org/officeDocument/2006/relationships/tags" Target="../tags/tag36.xml"/><Relationship Id="rId6" Type="http://schemas.openxmlformats.org/officeDocument/2006/relationships/image" Target="../media/image400.png"/><Relationship Id="rId5" Type="http://schemas.openxmlformats.org/officeDocument/2006/relationships/notesSlide" Target="../notesSlides/notesSlide36.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53.png"/></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audio" Target="../media/media47.m4a"/><Relationship Id="rId7" Type="http://schemas.microsoft.com/office/2011/relationships/inkAction" Target="../ink/inkAction26.xml"/><Relationship Id="rId2" Type="http://schemas.microsoft.com/office/2007/relationships/media" Target="../media/media47.m4a"/><Relationship Id="rId1" Type="http://schemas.openxmlformats.org/officeDocument/2006/relationships/tags" Target="../tags/tag37.xml"/><Relationship Id="rId6" Type="http://schemas.openxmlformats.org/officeDocument/2006/relationships/image" Target="../media/image54.png"/><Relationship Id="rId5" Type="http://schemas.openxmlformats.org/officeDocument/2006/relationships/notesSlide" Target="../notesSlides/notesSlide37.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8.m4a"/><Relationship Id="rId1" Type="http://schemas.microsoft.com/office/2007/relationships/media" Target="../media/media48.m4a"/><Relationship Id="rId5" Type="http://schemas.openxmlformats.org/officeDocument/2006/relationships/image" Target="../media/image3.png"/><Relationship Id="rId4"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audio" Target="../media/media49.m4a"/><Relationship Id="rId1" Type="http://schemas.microsoft.com/office/2007/relationships/media" Target="../media/media49.m4a"/><Relationship Id="rId6" Type="http://schemas.microsoft.com/office/2011/relationships/inkAction" Target="../ink/inkAction27.xml"/><Relationship Id="rId5" Type="http://schemas.openxmlformats.org/officeDocument/2006/relationships/image" Target="../media/image56.png"/><Relationship Id="rId4"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1.m4a"/><Relationship Id="rId1" Type="http://schemas.microsoft.com/office/2007/relationships/media" Target="../media/media51.m4a"/><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audio" Target="../media/media52.m4a"/><Relationship Id="rId1" Type="http://schemas.microsoft.com/office/2007/relationships/media" Target="../media/media52.m4a"/><Relationship Id="rId6" Type="http://schemas.microsoft.com/office/2011/relationships/inkAction" Target="../ink/inkAction28.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audio" Target="../media/media53.m4a"/><Relationship Id="rId1" Type="http://schemas.microsoft.com/office/2007/relationships/media" Target="../media/media53.m4a"/><Relationship Id="rId6" Type="http://schemas.microsoft.com/office/2011/relationships/inkAction" Target="../ink/inkAction29.xml"/><Relationship Id="rId5" Type="http://schemas.openxmlformats.org/officeDocument/2006/relationships/image" Target="../media/image6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audio" Target="../media/media54.m4a"/><Relationship Id="rId1" Type="http://schemas.microsoft.com/office/2007/relationships/media" Target="../media/media54.m4a"/><Relationship Id="rId6" Type="http://schemas.microsoft.com/office/2011/relationships/inkAction" Target="../ink/inkAction30.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audio" Target="../media/media55.m4a"/><Relationship Id="rId7" Type="http://schemas.microsoft.com/office/2011/relationships/inkAction" Target="../ink/inkAction31.xml"/><Relationship Id="rId2" Type="http://schemas.microsoft.com/office/2007/relationships/media" Target="../media/media55.m4a"/><Relationship Id="rId1" Type="http://schemas.openxmlformats.org/officeDocument/2006/relationships/tags" Target="../tags/tag38.xml"/><Relationship Id="rId6" Type="http://schemas.openxmlformats.org/officeDocument/2006/relationships/image" Target="../media/image480.png"/><Relationship Id="rId5" Type="http://schemas.openxmlformats.org/officeDocument/2006/relationships/notesSlide" Target="../notesSlides/notesSlide40.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3.png"/><Relationship Id="rId5" Type="http://schemas.openxmlformats.org/officeDocument/2006/relationships/image" Target="../media/image100.png"/><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7.m4a"/><Relationship Id="rId1" Type="http://schemas.microsoft.com/office/2007/relationships/media" Target="../media/media57.m4a"/><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audio" Target="../media/media58.m4a"/><Relationship Id="rId2" Type="http://schemas.microsoft.com/office/2007/relationships/media" Target="../media/media58.m4a"/><Relationship Id="rId1" Type="http://schemas.openxmlformats.org/officeDocument/2006/relationships/tags" Target="../tags/tag39.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m4a"/><Relationship Id="rId1" Type="http://schemas.microsoft.com/office/2007/relationships/media" Target="../media/media59.m4a"/><Relationship Id="rId5" Type="http://schemas.openxmlformats.org/officeDocument/2006/relationships/image" Target="../media/image3.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0.m4a"/><Relationship Id="rId1" Type="http://schemas.microsoft.com/office/2007/relationships/media" Target="../media/media60.m4a"/><Relationship Id="rId6" Type="http://schemas.openxmlformats.org/officeDocument/2006/relationships/image" Target="../media/image69.png"/><Relationship Id="rId5" Type="http://schemas.microsoft.com/office/2011/relationships/inkAction" Target="../ink/inkAction32.xml"/><Relationship Id="rId4" Type="http://schemas.openxmlformats.org/officeDocument/2006/relationships/notesSlide" Target="../notesSlides/notesSlide4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m4a"/><Relationship Id="rId7" Type="http://schemas.openxmlformats.org/officeDocument/2006/relationships/image" Target="../media/image5.png"/><Relationship Id="rId2" Type="http://schemas.microsoft.com/office/2007/relationships/media" Target="../media/media7.m4a"/><Relationship Id="rId1" Type="http://schemas.openxmlformats.org/officeDocument/2006/relationships/tags" Target="../tags/tag6.xml"/><Relationship Id="rId6" Type="http://schemas.microsoft.com/office/2011/relationships/inkAction" Target="../ink/inkAction2.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6.png"/><Relationship Id="rId5" Type="http://schemas.microsoft.com/office/2011/relationships/inkAction" Target="../ink/inkAction3.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37828" y="1484784"/>
            <a:ext cx="7772400" cy="1080120"/>
          </a:xfrm>
        </p:spPr>
        <p:txBody>
          <a:bodyPr>
            <a:normAutofit/>
          </a:bodyPr>
          <a:lstStyle/>
          <a:p>
            <a:r>
              <a:rPr kumimoji="1" lang="en-US" altLang="ja-JP" dirty="0"/>
              <a:t>Chapter </a:t>
            </a:r>
            <a:r>
              <a:rPr kumimoji="1" lang="en-US" altLang="zh-CN" dirty="0"/>
              <a:t>13</a:t>
            </a:r>
            <a:r>
              <a:rPr kumimoji="1" lang="en-US" altLang="ja-JP" dirty="0"/>
              <a:t>:   </a:t>
            </a:r>
            <a:r>
              <a:rPr kumimoji="1" lang="en-US" altLang="zh-CN" dirty="0"/>
              <a:t>Reference </a:t>
            </a:r>
            <a:endParaRPr kumimoji="1" lang="ja-JP" altLang="en-US" dirty="0"/>
          </a:p>
        </p:txBody>
      </p:sp>
      <p:sp>
        <p:nvSpPr>
          <p:cNvPr id="3" name="サブタイトル 2"/>
          <p:cNvSpPr>
            <a:spLocks noGrp="1"/>
          </p:cNvSpPr>
          <p:nvPr>
            <p:ph type="subTitle" idx="1"/>
          </p:nvPr>
        </p:nvSpPr>
        <p:spPr>
          <a:xfrm>
            <a:off x="971600" y="3068960"/>
            <a:ext cx="7304856" cy="3024336"/>
          </a:xfrm>
        </p:spPr>
        <p:txBody>
          <a:bodyPr>
            <a:normAutofit/>
          </a:bodyPr>
          <a:lstStyle/>
          <a:p>
            <a:r>
              <a:rPr kumimoji="1" lang="en-US" altLang="zh-CN" dirty="0">
                <a:solidFill>
                  <a:schemeClr val="bg2">
                    <a:lumMod val="25000"/>
                  </a:schemeClr>
                </a:solidFill>
                <a:latin typeface="+mn-lt"/>
                <a:cs typeface="Times New Roman" panose="02020603050405020304" pitchFamily="18" charset="0"/>
              </a:rPr>
              <a:t>Why reference </a:t>
            </a:r>
          </a:p>
          <a:p>
            <a:r>
              <a:rPr kumimoji="1" lang="en-US" altLang="zh-CN" dirty="0" smtClean="0">
                <a:solidFill>
                  <a:schemeClr val="bg2">
                    <a:lumMod val="25000"/>
                  </a:schemeClr>
                </a:solidFill>
                <a:latin typeface="+mn-lt"/>
                <a:cs typeface="Times New Roman" panose="02020603050405020304" pitchFamily="18" charset="0"/>
              </a:rPr>
              <a:t>Evaluation</a:t>
            </a:r>
          </a:p>
          <a:p>
            <a:r>
              <a:rPr kumimoji="1" lang="en-US" altLang="zh-CN" dirty="0">
                <a:solidFill>
                  <a:schemeClr val="bg2">
                    <a:lumMod val="25000"/>
                  </a:schemeClr>
                </a:solidFill>
                <a:latin typeface="+mn-lt"/>
                <a:cs typeface="Times New Roman" panose="02020603050405020304" pitchFamily="18" charset="0"/>
              </a:rPr>
              <a:t>Typing</a:t>
            </a:r>
          </a:p>
          <a:p>
            <a:r>
              <a:rPr kumimoji="1" lang="en-US" altLang="zh-CN" dirty="0" smtClean="0">
                <a:solidFill>
                  <a:schemeClr val="bg2">
                    <a:lumMod val="25000"/>
                  </a:schemeClr>
                </a:solidFill>
                <a:latin typeface="+mn-lt"/>
                <a:cs typeface="Times New Roman" panose="02020603050405020304" pitchFamily="18" charset="0"/>
              </a:rPr>
              <a:t>Store </a:t>
            </a:r>
            <a:r>
              <a:rPr kumimoji="1" lang="en-US" altLang="zh-CN" dirty="0" err="1">
                <a:solidFill>
                  <a:schemeClr val="bg2">
                    <a:lumMod val="25000"/>
                  </a:schemeClr>
                </a:solidFill>
                <a:latin typeface="+mn-lt"/>
                <a:cs typeface="Times New Roman" panose="02020603050405020304" pitchFamily="18" charset="0"/>
              </a:rPr>
              <a:t>Typings</a:t>
            </a:r>
            <a:endParaRPr kumimoji="1" lang="en-US" altLang="zh-CN" dirty="0">
              <a:solidFill>
                <a:schemeClr val="bg2">
                  <a:lumMod val="25000"/>
                </a:schemeClr>
              </a:solidFill>
              <a:latin typeface="+mn-lt"/>
              <a:cs typeface="Times New Roman" panose="02020603050405020304" pitchFamily="18" charset="0"/>
            </a:endParaRPr>
          </a:p>
          <a:p>
            <a:r>
              <a:rPr kumimoji="1" lang="en-US" altLang="zh-CN" dirty="0" smtClean="0">
                <a:solidFill>
                  <a:schemeClr val="bg2">
                    <a:lumMod val="25000"/>
                  </a:schemeClr>
                </a:solidFill>
                <a:latin typeface="+mn-lt"/>
                <a:cs typeface="Times New Roman" panose="02020603050405020304" pitchFamily="18" charset="0"/>
              </a:rPr>
              <a:t>Safety</a:t>
            </a:r>
            <a:endParaRPr kumimoji="1" lang="en-US" altLang="zh-CN" dirty="0">
              <a:solidFill>
                <a:schemeClr val="bg2">
                  <a:lumMod val="25000"/>
                </a:schemeClr>
              </a:solidFill>
              <a:latin typeface="+mn-lt"/>
              <a:cs typeface="Times New Roman" panose="02020603050405020304" pitchFamily="18" charset="0"/>
            </a:endParaRPr>
          </a:p>
        </p:txBody>
      </p:sp>
      <p:pic>
        <p:nvPicPr>
          <p:cNvPr id="19" name="音频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20490605"/>
      </p:ext>
    </p:extLst>
  </p:cSld>
  <p:clrMapOvr>
    <a:masterClrMapping/>
  </p:clrMapOvr>
  <mc:AlternateContent xmlns:mc="http://schemas.openxmlformats.org/markup-compatibility/2006">
    <mc:Choice xmlns:p14="http://schemas.microsoft.com/office/powerpoint/2010/main" Requires="p14">
      <p:transition spd="slow" p14:dur="2000" advTm="65137"/>
    </mc:Choice>
    <mc:Fallback>
      <p:transition spd="slow" advTm="65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a:t>
            </a:r>
            <a:endParaRPr lang="zh-CN" altLang="en-US" dirty="0"/>
          </a:p>
        </p:txBody>
      </p:sp>
      <p:sp>
        <p:nvSpPr>
          <p:cNvPr id="3" name="内容占位符 2"/>
          <p:cNvSpPr>
            <a:spLocks noGrp="1"/>
          </p:cNvSpPr>
          <p:nvPr>
            <p:ph idx="1"/>
          </p:nvPr>
        </p:nvSpPr>
        <p:spPr>
          <a:xfrm>
            <a:off x="251520" y="1196752"/>
            <a:ext cx="8568952" cy="5040560"/>
          </a:xfrm>
        </p:spPr>
        <p:txBody>
          <a:bodyPr/>
          <a:lstStyle/>
          <a:p>
            <a:pPr marL="400050" lvl="1" indent="-311150">
              <a:buNone/>
            </a:pPr>
            <a:r>
              <a:rPr lang="en-US" altLang="zh-CN" sz="2800" dirty="0"/>
              <a:t>Basic operations</a:t>
            </a:r>
          </a:p>
          <a:p>
            <a:pPr marL="717550" lvl="1" indent="-358775"/>
            <a:r>
              <a:rPr lang="en-US" altLang="zh-CN" sz="2800" dirty="0">
                <a:solidFill>
                  <a:srgbClr val="0000FF"/>
                </a:solidFill>
              </a:rPr>
              <a:t>allocation</a:t>
            </a:r>
            <a:r>
              <a:rPr lang="en-US" altLang="zh-CN" sz="2800" dirty="0"/>
              <a:t>    		ref (operator) </a:t>
            </a:r>
          </a:p>
          <a:p>
            <a:pPr marL="717550" lvl="1" indent="-358775"/>
            <a:r>
              <a:rPr lang="en-US" altLang="zh-CN" sz="2800" dirty="0">
                <a:solidFill>
                  <a:srgbClr val="C00000"/>
                </a:solidFill>
              </a:rPr>
              <a:t>dereferencing</a:t>
            </a:r>
            <a:r>
              <a:rPr lang="en-US" altLang="zh-CN" sz="2800" dirty="0"/>
              <a:t> 	! </a:t>
            </a:r>
          </a:p>
          <a:p>
            <a:pPr marL="717550" lvl="1" indent="-358775"/>
            <a:r>
              <a:rPr lang="en-US" altLang="zh-CN" sz="2800" dirty="0">
                <a:solidFill>
                  <a:srgbClr val="7030A0"/>
                </a:solidFill>
              </a:rPr>
              <a:t>assignment</a:t>
            </a:r>
            <a:r>
              <a:rPr lang="en-US" altLang="zh-CN" sz="2800" dirty="0"/>
              <a:t>  		:=</a:t>
            </a:r>
          </a:p>
          <a:p>
            <a:pPr marL="400050" lvl="1" indent="-223838">
              <a:buNone/>
            </a:pPr>
            <a:endParaRPr lang="en-US" altLang="zh-CN" sz="1200" dirty="0"/>
          </a:p>
          <a:p>
            <a:pPr marL="400050" lvl="1" indent="-223838">
              <a:buNone/>
            </a:pPr>
            <a:r>
              <a:rPr lang="en-US" altLang="zh-CN" sz="2800" dirty="0"/>
              <a:t>Is there any difference between the expressions of ?</a:t>
            </a:r>
          </a:p>
          <a:p>
            <a:pPr marL="400050" lvl="1" indent="0">
              <a:buNone/>
            </a:pPr>
            <a:r>
              <a:rPr lang="en-US" altLang="zh-CN" sz="2800" dirty="0"/>
              <a:t>5 + 8; </a:t>
            </a:r>
          </a:p>
          <a:p>
            <a:pPr marL="400050" lvl="1" indent="0">
              <a:buNone/>
            </a:pPr>
            <a:r>
              <a:rPr lang="en-US" altLang="zh-CN" sz="2800" dirty="0"/>
              <a:t>r: =7;</a:t>
            </a:r>
          </a:p>
          <a:p>
            <a:pPr marL="400050" lvl="1" indent="0">
              <a:buNone/>
            </a:pPr>
            <a:r>
              <a:rPr lang="en-US" altLang="zh-CN" sz="2800" dirty="0"/>
              <a:t>(r:=</a:t>
            </a:r>
            <a:r>
              <a:rPr lang="en-US" altLang="zh-CN" sz="2800" dirty="0" err="1"/>
              <a:t>succ</a:t>
            </a:r>
            <a:r>
              <a:rPr lang="en-US" altLang="zh-CN" sz="2800" dirty="0"/>
              <a:t>(!r); !r)</a:t>
            </a:r>
          </a:p>
          <a:p>
            <a:pPr marL="0" indent="0">
              <a:buNone/>
            </a:pPr>
            <a:endParaRPr lang="zh-CN" alt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6" name="墨迹 5"/>
              <p14:cNvContentPartPr/>
              <p14:nvPr>
                <p:extLst>
                  <p:ext uri="{42D2F446-02D8-4167-A562-619A0277C38B}">
                    <p15:isNarration xmlns:p15="http://schemas.microsoft.com/office/powerpoint/2012/main" val="1"/>
                  </p:ext>
                </p:extLst>
              </p14:nvPr>
            </p14:nvContentPartPr>
            <p14:xfrm>
              <a:off x="3816360" y="2825640"/>
              <a:ext cx="717840" cy="451440"/>
            </p14:xfrm>
          </p:contentPart>
        </mc:Choice>
        <mc:Fallback>
          <p:pic>
            <p:nvPicPr>
              <p:cNvPr id="6" name="墨迹 5"/>
              <p:cNvPicPr>
                <a:picLocks noGrp="1" noRot="1" noChangeAspect="1" noMove="1" noResize="1" noEditPoints="1" noAdjustHandles="1" noChangeArrowheads="1" noChangeShapeType="1"/>
              </p:cNvPicPr>
              <p:nvPr/>
            </p:nvPicPr>
            <p:blipFill>
              <a:blip r:embed="rId7"/>
              <a:stretch>
                <a:fillRect/>
              </a:stretch>
            </p:blipFill>
            <p:spPr>
              <a:xfrm>
                <a:off x="3807000" y="2816280"/>
                <a:ext cx="736560" cy="47016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236358597"/>
      </p:ext>
    </p:extLst>
  </p:cSld>
  <p:clrMapOvr>
    <a:masterClrMapping/>
  </p:clrMapOvr>
  <mc:AlternateContent xmlns:mc="http://schemas.openxmlformats.org/markup-compatibility/2006">
    <mc:Choice xmlns:p14="http://schemas.microsoft.com/office/powerpoint/2010/main" Requires="p14">
      <p:transition spd="slow" p14:dur="2000" advTm="91360"/>
    </mc:Choice>
    <mc:Fallback>
      <p:transition spd="slow" advTm="9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Aliasing</a:t>
            </a:r>
            <a:endParaRPr lang="zh-CN" altLang="en-US" dirty="0"/>
          </a:p>
        </p:txBody>
      </p:sp>
      <p:sp>
        <p:nvSpPr>
          <p:cNvPr id="3" name="内容占位符 2"/>
          <p:cNvSpPr>
            <a:spLocks noGrp="1"/>
          </p:cNvSpPr>
          <p:nvPr>
            <p:ph idx="1"/>
          </p:nvPr>
        </p:nvSpPr>
        <p:spPr>
          <a:xfrm>
            <a:off x="189226" y="1196753"/>
            <a:ext cx="8579296" cy="869061"/>
          </a:xfrm>
        </p:spPr>
        <p:txBody>
          <a:bodyPr>
            <a:normAutofit fontScale="92500" lnSpcReduction="20000"/>
          </a:bodyPr>
          <a:lstStyle/>
          <a:p>
            <a:pPr marL="0" indent="0" algn="just">
              <a:buNone/>
            </a:pPr>
            <a:r>
              <a:rPr lang="en-US" altLang="zh-CN" sz="2800" dirty="0"/>
              <a:t>A value of </a:t>
            </a:r>
            <a:r>
              <a:rPr lang="en-US" altLang="zh-CN" dirty="0"/>
              <a:t>type</a:t>
            </a:r>
            <a:r>
              <a:rPr lang="en-US" altLang="zh-CN" dirty="0">
                <a:solidFill>
                  <a:srgbClr val="0000FF"/>
                </a:solidFill>
                <a:latin typeface="Century" panose="02040604050505020304" pitchFamily="18" charset="0"/>
              </a:rPr>
              <a:t> r</a:t>
            </a:r>
            <a:r>
              <a:rPr lang="en-US" altLang="zh-CN" sz="2800" dirty="0">
                <a:solidFill>
                  <a:srgbClr val="0000FF"/>
                </a:solidFill>
                <a:latin typeface="Century" panose="02040604050505020304" pitchFamily="18" charset="0"/>
              </a:rPr>
              <a:t>ef T</a:t>
            </a:r>
            <a:r>
              <a:rPr lang="en-US" altLang="zh-CN" sz="2800" dirty="0"/>
              <a:t> is </a:t>
            </a:r>
            <a:r>
              <a:rPr lang="en-US" altLang="zh-CN" sz="2800" dirty="0">
                <a:solidFill>
                  <a:srgbClr val="C00000"/>
                </a:solidFill>
              </a:rPr>
              <a:t>a </a:t>
            </a:r>
            <a:r>
              <a:rPr lang="en-US" altLang="zh-CN" sz="2800" i="1" dirty="0">
                <a:solidFill>
                  <a:srgbClr val="C00000"/>
                </a:solidFill>
              </a:rPr>
              <a:t>pointer</a:t>
            </a:r>
            <a:r>
              <a:rPr lang="en-US" altLang="zh-CN" sz="2800" dirty="0">
                <a:solidFill>
                  <a:srgbClr val="C00000"/>
                </a:solidFill>
              </a:rPr>
              <a:t> </a:t>
            </a:r>
            <a:r>
              <a:rPr lang="en-US" altLang="zh-CN" sz="2800" dirty="0"/>
              <a:t>to a cell holding a value of type </a:t>
            </a:r>
            <a:r>
              <a:rPr lang="en-US" altLang="zh-CN" dirty="0">
                <a:solidFill>
                  <a:srgbClr val="0000FF"/>
                </a:solidFill>
                <a:latin typeface="Century" panose="02040604050505020304" pitchFamily="18" charset="0"/>
              </a:rPr>
              <a:t>T</a:t>
            </a:r>
            <a:r>
              <a:rPr lang="en-US" altLang="zh-CN" sz="2800" dirty="0"/>
              <a:t>.</a:t>
            </a:r>
            <a:endParaRPr lang="zh-CN" altLang="en-US" sz="2800" dirty="0"/>
          </a:p>
        </p:txBody>
      </p:sp>
      <p:sp>
        <p:nvSpPr>
          <p:cNvPr id="4" name="圆角矩形 3"/>
          <p:cNvSpPr/>
          <p:nvPr/>
        </p:nvSpPr>
        <p:spPr>
          <a:xfrm>
            <a:off x="4361153" y="2530515"/>
            <a:ext cx="648072" cy="36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456803" y="2532239"/>
            <a:ext cx="456771" cy="400110"/>
          </a:xfrm>
          <a:prstGeom prst="rect">
            <a:avLst/>
          </a:prstGeom>
          <a:noFill/>
        </p:spPr>
        <p:txBody>
          <a:bodyPr wrap="square" rtlCol="0">
            <a:spAutoFit/>
          </a:bodyPr>
          <a:lstStyle/>
          <a:p>
            <a:pPr algn="ctr"/>
            <a:r>
              <a:rPr lang="en-US" altLang="zh-CN" sz="2000" dirty="0"/>
              <a:t>5</a:t>
            </a:r>
            <a:endParaRPr lang="zh-CN" altLang="en-US" sz="2000" dirty="0"/>
          </a:p>
        </p:txBody>
      </p:sp>
      <p:cxnSp>
        <p:nvCxnSpPr>
          <p:cNvPr id="7" name="直接箭头连接符 6"/>
          <p:cNvCxnSpPr>
            <a:stCxn id="11" idx="3"/>
          </p:cNvCxnSpPr>
          <p:nvPr/>
        </p:nvCxnSpPr>
        <p:spPr>
          <a:xfrm>
            <a:off x="4091341" y="2114739"/>
            <a:ext cx="324036" cy="38459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39150" y="1853129"/>
            <a:ext cx="652191" cy="523220"/>
          </a:xfrm>
          <a:prstGeom prst="rect">
            <a:avLst/>
          </a:prstGeom>
          <a:noFill/>
        </p:spPr>
        <p:txBody>
          <a:bodyPr wrap="square" rtlCol="0">
            <a:spAutoFit/>
          </a:bodyPr>
          <a:lstStyle/>
          <a:p>
            <a:pPr algn="ctr"/>
            <a:r>
              <a:rPr lang="en-US" altLang="zh-CN" sz="2800" dirty="0"/>
              <a:t>r = </a:t>
            </a:r>
            <a:endParaRPr lang="zh-CN" altLang="en-US" sz="2800" dirty="0"/>
          </a:p>
        </p:txBody>
      </p:sp>
      <p:sp>
        <p:nvSpPr>
          <p:cNvPr id="12" name="内容占位符 2"/>
          <p:cNvSpPr txBox="1">
            <a:spLocks/>
          </p:cNvSpPr>
          <p:nvPr/>
        </p:nvSpPr>
        <p:spPr>
          <a:xfrm>
            <a:off x="189226" y="3115976"/>
            <a:ext cx="8579296" cy="11167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If this value is “</a:t>
            </a:r>
            <a:r>
              <a:rPr lang="en-US" altLang="zh-CN" i="1" dirty="0">
                <a:solidFill>
                  <a:srgbClr val="C00000"/>
                </a:solidFill>
              </a:rPr>
              <a:t>copied</a:t>
            </a:r>
            <a:r>
              <a:rPr lang="en-US" altLang="zh-CN" dirty="0"/>
              <a:t>” by assigning it to another </a:t>
            </a:r>
            <a:r>
              <a:rPr lang="en-US" altLang="zh-CN" dirty="0" smtClean="0"/>
              <a:t>variable</a:t>
            </a:r>
            <a:r>
              <a:rPr lang="zh-CN" altLang="en-US" dirty="0" smtClean="0"/>
              <a:t>： </a:t>
            </a:r>
            <a:r>
              <a:rPr lang="en-US" altLang="zh-CN" dirty="0" smtClean="0"/>
              <a:t>s=r;  </a:t>
            </a:r>
            <a:r>
              <a:rPr lang="en-US" altLang="zh-CN" dirty="0" smtClean="0">
                <a:solidFill>
                  <a:srgbClr val="C00000"/>
                </a:solidFill>
              </a:rPr>
              <a:t>the </a:t>
            </a:r>
            <a:r>
              <a:rPr lang="en-US" altLang="zh-CN" dirty="0">
                <a:solidFill>
                  <a:srgbClr val="C00000"/>
                </a:solidFill>
              </a:rPr>
              <a:t>cell </a:t>
            </a:r>
            <a:r>
              <a:rPr lang="en-US" altLang="zh-CN" dirty="0"/>
              <a:t>pointed to </a:t>
            </a:r>
            <a:r>
              <a:rPr lang="en-US" altLang="zh-CN" dirty="0">
                <a:solidFill>
                  <a:srgbClr val="C00000"/>
                </a:solidFill>
              </a:rPr>
              <a:t>is not copied</a:t>
            </a:r>
            <a:r>
              <a:rPr lang="en-US" altLang="zh-CN" dirty="0"/>
              <a:t>.  </a:t>
            </a:r>
            <a:r>
              <a:rPr lang="en-US" altLang="zh-CN" dirty="0" smtClean="0"/>
              <a:t> </a:t>
            </a:r>
            <a:r>
              <a:rPr lang="en-US" altLang="zh-CN" dirty="0"/>
              <a:t>( </a:t>
            </a:r>
            <a:r>
              <a:rPr lang="en-US" altLang="zh-CN" i="1" dirty="0">
                <a:solidFill>
                  <a:srgbClr val="0000FF"/>
                </a:solidFill>
              </a:rPr>
              <a:t>r</a:t>
            </a:r>
            <a:r>
              <a:rPr lang="en-US" altLang="zh-CN" dirty="0"/>
              <a:t> and </a:t>
            </a:r>
            <a:r>
              <a:rPr lang="en-US" altLang="zh-CN" i="1" dirty="0">
                <a:solidFill>
                  <a:srgbClr val="0000FF"/>
                </a:solidFill>
              </a:rPr>
              <a:t>s</a:t>
            </a:r>
            <a:r>
              <a:rPr lang="en-US" altLang="zh-CN" dirty="0"/>
              <a:t> are </a:t>
            </a:r>
            <a:r>
              <a:rPr lang="en-US" altLang="zh-CN" i="1" dirty="0">
                <a:solidFill>
                  <a:srgbClr val="C00000"/>
                </a:solidFill>
              </a:rPr>
              <a:t>aliases</a:t>
            </a:r>
            <a:r>
              <a:rPr lang="en-US" altLang="zh-CN" dirty="0"/>
              <a:t>)</a:t>
            </a:r>
            <a:endParaRPr lang="zh-CN" altLang="en-US" dirty="0"/>
          </a:p>
        </p:txBody>
      </p:sp>
      <p:sp>
        <p:nvSpPr>
          <p:cNvPr id="16" name="TextBox 15"/>
          <p:cNvSpPr txBox="1"/>
          <p:nvPr/>
        </p:nvSpPr>
        <p:spPr>
          <a:xfrm>
            <a:off x="3926528" y="5034457"/>
            <a:ext cx="498197" cy="400110"/>
          </a:xfrm>
          <a:prstGeom prst="rect">
            <a:avLst/>
          </a:prstGeom>
          <a:noFill/>
        </p:spPr>
        <p:txBody>
          <a:bodyPr wrap="square" rtlCol="0">
            <a:spAutoFit/>
          </a:bodyPr>
          <a:lstStyle/>
          <a:p>
            <a:pPr algn="ctr"/>
            <a:r>
              <a:rPr lang="en-US" altLang="zh-CN" sz="2000" dirty="0"/>
              <a:t>5</a:t>
            </a:r>
            <a:endParaRPr lang="zh-CN" altLang="en-US" sz="2000" dirty="0"/>
          </a:p>
        </p:txBody>
      </p:sp>
      <p:cxnSp>
        <p:nvCxnSpPr>
          <p:cNvPr id="17" name="直接箭头连接符 16"/>
          <p:cNvCxnSpPr/>
          <p:nvPr/>
        </p:nvCxnSpPr>
        <p:spPr>
          <a:xfrm>
            <a:off x="3602492" y="4463215"/>
            <a:ext cx="324036" cy="53833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86959" y="4135005"/>
            <a:ext cx="652191" cy="523220"/>
          </a:xfrm>
          <a:prstGeom prst="rect">
            <a:avLst/>
          </a:prstGeom>
          <a:noFill/>
        </p:spPr>
        <p:txBody>
          <a:bodyPr wrap="square" rtlCol="0">
            <a:spAutoFit/>
          </a:bodyPr>
          <a:lstStyle/>
          <a:p>
            <a:pPr algn="ctr"/>
            <a:r>
              <a:rPr lang="en-US" altLang="zh-CN" sz="2800" dirty="0"/>
              <a:t>r = </a:t>
            </a:r>
            <a:endParaRPr lang="zh-CN" altLang="en-US" sz="2800" dirty="0"/>
          </a:p>
        </p:txBody>
      </p:sp>
      <p:sp>
        <p:nvSpPr>
          <p:cNvPr id="19" name="圆角矩形 18"/>
          <p:cNvSpPr/>
          <p:nvPr/>
        </p:nvSpPr>
        <p:spPr>
          <a:xfrm>
            <a:off x="3830802" y="5034457"/>
            <a:ext cx="648072" cy="36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21" idx="3"/>
          </p:cNvCxnSpPr>
          <p:nvPr/>
        </p:nvCxnSpPr>
        <p:spPr>
          <a:xfrm flipH="1">
            <a:off x="4413267" y="4396615"/>
            <a:ext cx="649590" cy="58891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19523" y="4135005"/>
            <a:ext cx="643334" cy="523220"/>
          </a:xfrm>
          <a:prstGeom prst="rect">
            <a:avLst/>
          </a:prstGeom>
          <a:noFill/>
        </p:spPr>
        <p:txBody>
          <a:bodyPr wrap="square" rtlCol="0">
            <a:spAutoFit/>
          </a:bodyPr>
          <a:lstStyle/>
          <a:p>
            <a:pPr algn="ctr"/>
            <a:r>
              <a:rPr lang="en-US" altLang="zh-CN" sz="2800" dirty="0"/>
              <a:t>s = </a:t>
            </a:r>
            <a:endParaRPr lang="zh-CN" altLang="en-US" sz="2800" dirty="0"/>
          </a:p>
        </p:txBody>
      </p:sp>
      <p:sp>
        <p:nvSpPr>
          <p:cNvPr id="24" name="内容占位符 2"/>
          <p:cNvSpPr txBox="1">
            <a:spLocks/>
          </p:cNvSpPr>
          <p:nvPr/>
        </p:nvSpPr>
        <p:spPr>
          <a:xfrm>
            <a:off x="189226" y="5491274"/>
            <a:ext cx="8579296" cy="11167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So we can change </a:t>
            </a:r>
            <a:r>
              <a:rPr lang="en-US" altLang="zh-CN" dirty="0">
                <a:solidFill>
                  <a:srgbClr val="0000FF"/>
                </a:solidFill>
                <a:latin typeface="Century" panose="02040604050505020304" pitchFamily="18" charset="0"/>
              </a:rPr>
              <a:t>r </a:t>
            </a:r>
            <a:r>
              <a:rPr lang="en-US" altLang="zh-CN" dirty="0"/>
              <a:t>by assigning to </a:t>
            </a:r>
            <a:r>
              <a:rPr lang="en-US" altLang="zh-CN" dirty="0">
                <a:solidFill>
                  <a:srgbClr val="0000FF"/>
                </a:solidFill>
                <a:latin typeface="Century" panose="02040604050505020304" pitchFamily="18" charset="0"/>
              </a:rPr>
              <a:t>s</a:t>
            </a:r>
            <a:r>
              <a:rPr lang="en-US" altLang="zh-CN" dirty="0"/>
              <a:t>:</a:t>
            </a:r>
          </a:p>
          <a:p>
            <a:pPr marL="0" indent="0" algn="just">
              <a:buNone/>
            </a:pPr>
            <a:r>
              <a:rPr lang="en-US" altLang="zh-CN" dirty="0"/>
              <a:t>       (s:=10; !r)</a:t>
            </a:r>
            <a:endParaRPr lang="zh-CN" alt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5" name="墨迹 14"/>
              <p14:cNvContentPartPr/>
              <p14:nvPr>
                <p:extLst>
                  <p:ext uri="{42D2F446-02D8-4167-A562-619A0277C38B}">
                    <p15:isNarration xmlns:p15="http://schemas.microsoft.com/office/powerpoint/2012/main" val="1"/>
                  </p:ext>
                </p:extLst>
              </p14:nvPr>
            </p14:nvContentPartPr>
            <p14:xfrm>
              <a:off x="1898640" y="876240"/>
              <a:ext cx="5493240" cy="4699440"/>
            </p14:xfrm>
          </p:contentPart>
        </mc:Choice>
        <mc:Fallback>
          <p:pic>
            <p:nvPicPr>
              <p:cNvPr id="15" name="墨迹 14"/>
              <p:cNvPicPr>
                <a:picLocks noGrp="1" noRot="1" noChangeAspect="1" noMove="1" noResize="1" noEditPoints="1" noAdjustHandles="1" noChangeArrowheads="1" noChangeShapeType="1"/>
              </p:cNvPicPr>
              <p:nvPr/>
            </p:nvPicPr>
            <p:blipFill>
              <a:blip r:embed="rId7"/>
              <a:stretch>
                <a:fillRect/>
              </a:stretch>
            </p:blipFill>
            <p:spPr>
              <a:xfrm>
                <a:off x="1889280" y="866880"/>
                <a:ext cx="5511960" cy="4718160"/>
              </a:xfrm>
              <a:prstGeom prst="rect">
                <a:avLst/>
              </a:prstGeom>
            </p:spPr>
          </p:pic>
        </mc:Fallback>
      </mc:AlternateContent>
      <p:pic>
        <p:nvPicPr>
          <p:cNvPr id="22" name="音频 2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42050139"/>
      </p:ext>
    </p:extLst>
  </p:cSld>
  <p:clrMapOvr>
    <a:masterClrMapping/>
  </p:clrMapOvr>
  <mc:AlternateContent xmlns:mc="http://schemas.openxmlformats.org/markup-compatibility/2006">
    <mc:Choice xmlns:p14="http://schemas.microsoft.com/office/powerpoint/2010/main" Requires="p14">
      <p:transition spd="slow" p14:dur="2000" advTm="96838"/>
    </mc:Choice>
    <mc:Fallback>
      <p:transition spd="slow" advTm="96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59"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md type="call" cmd="playFrom(0.0)">
                                      <p:cBhvr>
                                        <p:cTn id="9" dur="1" fill="hold"/>
                                        <p:tgtEl>
                                          <p:spTgt spid="1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2"/>
                </p:tgtEl>
              </p:cMediaNode>
            </p:audio>
          </p:childTnLst>
        </p:cTn>
      </p:par>
    </p:tnLst>
    <p:bldLst>
      <p:bldP spid="4" grpId="0" animBg="1"/>
      <p:bldP spid="5" grpId="0"/>
      <p:bldP spid="11" grpId="0"/>
      <p:bldP spid="12" grpId="0"/>
      <p:bldP spid="16" grpId="0"/>
      <p:bldP spid="18" grpId="0"/>
      <p:bldP spid="19" grpId="0" animBg="1"/>
      <p:bldP spid="21"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Aliasing all around us</a:t>
            </a:r>
            <a:endParaRPr lang="zh-CN" altLang="en-US" dirty="0"/>
          </a:p>
        </p:txBody>
      </p:sp>
      <p:sp>
        <p:nvSpPr>
          <p:cNvPr id="3" name="内容占位符 2"/>
          <p:cNvSpPr>
            <a:spLocks noGrp="1"/>
          </p:cNvSpPr>
          <p:nvPr>
            <p:ph idx="1"/>
          </p:nvPr>
        </p:nvSpPr>
        <p:spPr>
          <a:xfrm>
            <a:off x="251520" y="1340768"/>
            <a:ext cx="8496944" cy="4752528"/>
          </a:xfrm>
        </p:spPr>
        <p:txBody>
          <a:bodyPr/>
          <a:lstStyle/>
          <a:p>
            <a:pPr marL="0" indent="0" algn="just">
              <a:buNone/>
            </a:pPr>
            <a:r>
              <a:rPr lang="en-US" altLang="zh-CN" dirty="0"/>
              <a:t>Reference cells are </a:t>
            </a:r>
            <a:r>
              <a:rPr lang="en-US" altLang="zh-CN" i="1" dirty="0">
                <a:solidFill>
                  <a:srgbClr val="0000FF"/>
                </a:solidFill>
              </a:rPr>
              <a:t>not the only language feature </a:t>
            </a:r>
            <a:r>
              <a:rPr lang="en-US" altLang="zh-CN" dirty="0"/>
              <a:t>that introduces the possibility of </a:t>
            </a:r>
            <a:r>
              <a:rPr lang="en-US" altLang="zh-CN" dirty="0">
                <a:solidFill>
                  <a:srgbClr val="0000FF"/>
                </a:solidFill>
              </a:rPr>
              <a:t>aliasin</a:t>
            </a:r>
            <a:r>
              <a:rPr lang="en-US" altLang="zh-CN" i="1" dirty="0">
                <a:solidFill>
                  <a:srgbClr val="0000FF"/>
                </a:solidFill>
              </a:rPr>
              <a:t>g</a:t>
            </a:r>
            <a:endParaRPr lang="en-US" altLang="zh-CN" dirty="0"/>
          </a:p>
          <a:p>
            <a:pPr marL="533400" lvl="1" indent="-346075" algn="just"/>
            <a:r>
              <a:rPr lang="en-US" altLang="zh-CN" dirty="0"/>
              <a:t>arrays</a:t>
            </a:r>
          </a:p>
          <a:p>
            <a:pPr marL="533400" lvl="1" indent="-346075" algn="just"/>
            <a:r>
              <a:rPr lang="en-US" altLang="zh-CN" dirty="0"/>
              <a:t>communication channels</a:t>
            </a:r>
          </a:p>
          <a:p>
            <a:pPr marL="533400" lvl="1" indent="-346075" algn="just"/>
            <a:r>
              <a:rPr lang="pt-BR" altLang="zh-CN" dirty="0"/>
              <a:t>I/O devices (disks, etc.)</a:t>
            </a:r>
            <a:endParaRPr lang="zh-CN" altLang="en-US" dirty="0"/>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96672855"/>
      </p:ext>
    </p:extLst>
  </p:cSld>
  <p:clrMapOvr>
    <a:masterClrMapping/>
  </p:clrMapOvr>
  <mc:AlternateContent xmlns:mc="http://schemas.openxmlformats.org/markup-compatibility/2006">
    <mc:Choice xmlns:p14="http://schemas.microsoft.com/office/powerpoint/2010/main" Requires="p14">
      <p:transition spd="slow" p14:dur="2000" advTm="25007"/>
    </mc:Choice>
    <mc:Fallback>
      <p:transition spd="slow" advTm="25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difficulties of aliasing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052736"/>
                <a:ext cx="8568952" cy="2232248"/>
              </a:xfrm>
            </p:spPr>
            <p:txBody>
              <a:bodyPr>
                <a:normAutofit fontScale="85000" lnSpcReduction="20000"/>
              </a:bodyPr>
              <a:lstStyle/>
              <a:p>
                <a:pPr marL="0" indent="0" algn="just">
                  <a:buNone/>
                </a:pPr>
                <a:r>
                  <a:rPr lang="en-US" altLang="zh-CN" dirty="0"/>
                  <a:t>The possibility of aliasing </a:t>
                </a:r>
                <a:r>
                  <a:rPr lang="en-US" altLang="zh-CN" i="1" dirty="0">
                    <a:solidFill>
                      <a:srgbClr val="C00000"/>
                    </a:solidFill>
                  </a:rPr>
                  <a:t>invalidates</a:t>
                </a:r>
                <a:r>
                  <a:rPr lang="en-US" altLang="zh-CN" dirty="0"/>
                  <a:t> all sorts of useful forms of </a:t>
                </a:r>
                <a:r>
                  <a:rPr lang="en-US" altLang="zh-CN" i="1" dirty="0">
                    <a:solidFill>
                      <a:srgbClr val="C00000"/>
                    </a:solidFill>
                  </a:rPr>
                  <a:t>reasoning about programs</a:t>
                </a:r>
                <a:r>
                  <a:rPr lang="en-US" altLang="zh-CN" dirty="0"/>
                  <a:t>, both </a:t>
                </a:r>
                <a:endParaRPr lang="en-US" altLang="zh-CN" dirty="0" smtClean="0"/>
              </a:p>
              <a:p>
                <a:pPr marL="0" indent="0" algn="just">
                  <a:buNone/>
                </a:pPr>
                <a:r>
                  <a:rPr lang="en-US" altLang="zh-CN" i="1" dirty="0" smtClean="0">
                    <a:solidFill>
                      <a:srgbClr val="0000FF"/>
                    </a:solidFill>
                  </a:rPr>
                  <a:t>by</a:t>
                </a:r>
                <a:r>
                  <a:rPr lang="en-US" altLang="zh-CN" dirty="0" smtClean="0"/>
                  <a:t> </a:t>
                </a:r>
                <a:r>
                  <a:rPr lang="en-US" altLang="zh-CN" i="1" dirty="0">
                    <a:solidFill>
                      <a:srgbClr val="0000FF"/>
                    </a:solidFill>
                  </a:rPr>
                  <a:t>programmers</a:t>
                </a:r>
                <a:r>
                  <a:rPr lang="en-US" altLang="zh-CN" dirty="0"/>
                  <a:t>...</a:t>
                </a:r>
              </a:p>
              <a:p>
                <a:pPr marL="0" indent="0" algn="just">
                  <a:buNone/>
                </a:pPr>
                <a:r>
                  <a:rPr lang="en-US" altLang="zh-CN" dirty="0"/>
                  <a:t>  </a:t>
                </a:r>
                <a:r>
                  <a:rPr lang="en-US" altLang="zh-CN" sz="2400" dirty="0"/>
                  <a:t>e.g.,   function </a:t>
                </a:r>
              </a:p>
              <a:p>
                <a:pPr marL="0" indent="0" algn="just">
                  <a:buNone/>
                </a:pPr>
                <a:r>
                  <a:rPr lang="en-US" altLang="zh-CN" sz="2400" dirty="0"/>
                  <a:t>	</a:t>
                </a:r>
                <a14:m>
                  <m:oMath xmlns:m="http://schemas.openxmlformats.org/officeDocument/2006/math">
                    <m:r>
                      <a:rPr lang="en-US" altLang="zh-CN" sz="2400" b="0" i="1" smtClean="0">
                        <a:solidFill>
                          <a:srgbClr val="0000FF"/>
                        </a:solidFill>
                        <a:latin typeface="Cambria Math"/>
                      </a:rPr>
                      <m:t>𝜆</m:t>
                    </m:r>
                    <m:r>
                      <a:rPr lang="en-US" altLang="zh-CN" sz="2400" b="0" i="1" smtClean="0">
                        <a:solidFill>
                          <a:srgbClr val="0000FF"/>
                        </a:solidFill>
                        <a:latin typeface="Cambria Math"/>
                      </a:rPr>
                      <m:t>𝑟</m:t>
                    </m:r>
                    <m:r>
                      <a:rPr lang="en-US" altLang="zh-CN" sz="2400" b="0" i="1" smtClean="0">
                        <a:solidFill>
                          <a:srgbClr val="0000FF"/>
                        </a:solidFill>
                        <a:latin typeface="Cambria Math"/>
                      </a:rPr>
                      <m:t>:</m:t>
                    </m:r>
                    <m:r>
                      <a:rPr lang="en-US" altLang="zh-CN" sz="2400" b="0" i="1" smtClean="0">
                        <a:solidFill>
                          <a:srgbClr val="0000FF"/>
                        </a:solidFill>
                        <a:latin typeface="Cambria Math"/>
                      </a:rPr>
                      <m:t>𝑅𝑒𝑓</m:t>
                    </m:r>
                    <m:r>
                      <a:rPr lang="en-US" altLang="zh-CN" sz="2400" b="0" i="1" smtClean="0">
                        <a:solidFill>
                          <a:srgbClr val="0000FF"/>
                        </a:solidFill>
                        <a:latin typeface="Cambria Math"/>
                      </a:rPr>
                      <m:t> </m:t>
                    </m:r>
                    <m:r>
                      <a:rPr lang="en-US" altLang="zh-CN" sz="2400" b="0" i="1" smtClean="0">
                        <a:solidFill>
                          <a:srgbClr val="0000FF"/>
                        </a:solidFill>
                        <a:latin typeface="Cambria Math"/>
                      </a:rPr>
                      <m:t>𝑁𝑎𝑡</m:t>
                    </m:r>
                    <m:r>
                      <a:rPr lang="en-US" altLang="zh-CN" sz="2400" b="0" i="1" smtClean="0">
                        <a:solidFill>
                          <a:srgbClr val="0000FF"/>
                        </a:solidFill>
                        <a:latin typeface="Cambria Math"/>
                      </a:rPr>
                      <m:t>. </m:t>
                    </m:r>
                    <m:r>
                      <a:rPr lang="en-US" altLang="zh-CN" sz="2400" b="0" i="1" smtClean="0">
                        <a:solidFill>
                          <a:srgbClr val="0000FF"/>
                        </a:solidFill>
                        <a:latin typeface="Cambria Math"/>
                      </a:rPr>
                      <m:t>𝜆</m:t>
                    </m:r>
                    <m:r>
                      <a:rPr lang="en-US" altLang="zh-CN" sz="2400" b="0" i="1" smtClean="0">
                        <a:solidFill>
                          <a:srgbClr val="0000FF"/>
                        </a:solidFill>
                        <a:latin typeface="Cambria Math"/>
                      </a:rPr>
                      <m:t>𝑠</m:t>
                    </m:r>
                    <m:r>
                      <a:rPr lang="en-US" altLang="zh-CN" sz="2400" b="0" i="1" smtClean="0">
                        <a:solidFill>
                          <a:srgbClr val="0000FF"/>
                        </a:solidFill>
                        <a:latin typeface="Cambria Math"/>
                      </a:rPr>
                      <m:t>:</m:t>
                    </m:r>
                    <m:r>
                      <a:rPr lang="en-US" altLang="zh-CN" sz="2400" b="0" i="1" smtClean="0">
                        <a:solidFill>
                          <a:srgbClr val="0000FF"/>
                        </a:solidFill>
                        <a:latin typeface="Cambria Math"/>
                      </a:rPr>
                      <m:t>𝑅𝑒𝑓</m:t>
                    </m:r>
                    <m:r>
                      <a:rPr lang="en-US" altLang="zh-CN" sz="2400" b="0" i="1" smtClean="0">
                        <a:solidFill>
                          <a:srgbClr val="0000FF"/>
                        </a:solidFill>
                        <a:latin typeface="Cambria Math"/>
                      </a:rPr>
                      <m:t> </m:t>
                    </m:r>
                    <m:r>
                      <a:rPr lang="en-US" altLang="zh-CN" sz="2400" b="0" i="1" smtClean="0">
                        <a:solidFill>
                          <a:srgbClr val="0000FF"/>
                        </a:solidFill>
                        <a:latin typeface="Cambria Math"/>
                      </a:rPr>
                      <m:t>𝑁𝑎𝑡</m:t>
                    </m:r>
                    <m:r>
                      <a:rPr lang="en-US" altLang="zh-CN" sz="2400" b="0" i="1" smtClean="0">
                        <a:solidFill>
                          <a:srgbClr val="0000FF"/>
                        </a:solidFill>
                        <a:latin typeface="Cambria Math"/>
                      </a:rPr>
                      <m:t>. (</m:t>
                    </m:r>
                    <m:r>
                      <a:rPr lang="en-US" altLang="zh-CN" sz="2400" b="0" i="1" smtClean="0">
                        <a:solidFill>
                          <a:srgbClr val="0000FF"/>
                        </a:solidFill>
                        <a:latin typeface="Cambria Math"/>
                      </a:rPr>
                      <m:t>𝑟</m:t>
                    </m:r>
                    <m:r>
                      <a:rPr lang="en-US" altLang="zh-CN" sz="2400" b="0" i="1" smtClean="0">
                        <a:solidFill>
                          <a:srgbClr val="0000FF"/>
                        </a:solidFill>
                        <a:latin typeface="Cambria Math"/>
                      </a:rPr>
                      <m:t>≔2; </m:t>
                    </m:r>
                    <m:r>
                      <a:rPr lang="en-US" altLang="zh-CN" sz="2400" b="0" i="1" smtClean="0">
                        <a:solidFill>
                          <a:srgbClr val="0000FF"/>
                        </a:solidFill>
                        <a:latin typeface="Cambria Math"/>
                      </a:rPr>
                      <m:t>𝑠</m:t>
                    </m:r>
                    <m:r>
                      <a:rPr lang="en-US" altLang="zh-CN" sz="2400" b="0" i="1" smtClean="0">
                        <a:solidFill>
                          <a:srgbClr val="0000FF"/>
                        </a:solidFill>
                        <a:latin typeface="Cambria Math"/>
                      </a:rPr>
                      <m:t>≔3; !</m:t>
                    </m:r>
                    <m:r>
                      <a:rPr lang="en-US" altLang="zh-CN" sz="2400" b="0" i="1" smtClean="0">
                        <a:solidFill>
                          <a:srgbClr val="0000FF"/>
                        </a:solidFill>
                        <a:latin typeface="Cambria Math"/>
                      </a:rPr>
                      <m:t>𝑟</m:t>
                    </m:r>
                    <m:r>
                      <a:rPr lang="en-US" altLang="zh-CN" sz="2400" b="0" i="1" smtClean="0">
                        <a:solidFill>
                          <a:srgbClr val="0000FF"/>
                        </a:solidFill>
                        <a:latin typeface="Cambria Math"/>
                      </a:rPr>
                      <m:t>)</m:t>
                    </m:r>
                  </m:oMath>
                </a14:m>
                <a:endParaRPr lang="en-US" altLang="zh-CN" sz="2400" dirty="0">
                  <a:solidFill>
                    <a:srgbClr val="0000FF"/>
                  </a:solidFill>
                </a:endParaRPr>
              </a:p>
              <a:p>
                <a:pPr marL="0" indent="0" algn="just">
                  <a:buNone/>
                </a:pPr>
                <a:r>
                  <a:rPr lang="en-US" altLang="zh-CN" sz="2400" dirty="0"/>
                  <a:t>   always returns </a:t>
                </a:r>
                <a14:m>
                  <m:oMath xmlns:m="http://schemas.openxmlformats.org/officeDocument/2006/math">
                    <m:r>
                      <a:rPr lang="en-US" altLang="zh-CN" sz="2400" i="1" smtClean="0">
                        <a:solidFill>
                          <a:srgbClr val="0000FF"/>
                        </a:solidFill>
                        <a:latin typeface="Cambria Math"/>
                      </a:rPr>
                      <m:t>2</m:t>
                    </m:r>
                  </m:oMath>
                </a14:m>
                <a:r>
                  <a:rPr lang="en-US" altLang="zh-CN" sz="2400" dirty="0"/>
                  <a:t> unless </a:t>
                </a:r>
                <a14:m>
                  <m:oMath xmlns:m="http://schemas.openxmlformats.org/officeDocument/2006/math">
                    <m:r>
                      <a:rPr lang="en-US" altLang="zh-CN" sz="2400" i="1" smtClean="0">
                        <a:solidFill>
                          <a:srgbClr val="0000FF"/>
                        </a:solidFill>
                        <a:latin typeface="Cambria Math"/>
                      </a:rPr>
                      <m:t>𝑟</m:t>
                    </m:r>
                  </m:oMath>
                </a14:m>
                <a:r>
                  <a:rPr lang="zh-CN" altLang="en-US" sz="2400" dirty="0"/>
                  <a:t> </a:t>
                </a:r>
                <a:r>
                  <a:rPr lang="en-US" altLang="zh-CN" sz="2400" dirty="0"/>
                  <a:t>and </a:t>
                </a:r>
                <a:r>
                  <a:rPr lang="en-US" altLang="zh-CN" sz="2400" i="1" dirty="0">
                    <a:solidFill>
                      <a:srgbClr val="0000FF"/>
                    </a:solidFill>
                  </a:rPr>
                  <a:t>s</a:t>
                </a:r>
                <a:r>
                  <a:rPr lang="en-US" altLang="zh-CN" sz="2400" dirty="0"/>
                  <a:t> are aliases.</a:t>
                </a:r>
                <a:endParaRPr lang="zh-CN" altLang="en-US"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1052736"/>
                <a:ext cx="8568952" cy="2232248"/>
              </a:xfrm>
              <a:blipFill>
                <a:blip r:embed="rId6"/>
                <a:stretch>
                  <a:fillRect l="-1351" t="-5738" r="-1351" b="-3005"/>
                </a:stretch>
              </a:blipFill>
            </p:spPr>
            <p:txBody>
              <a:bodyPr/>
              <a:lstStyle/>
              <a:p>
                <a:r>
                  <a:rPr lang="zh-CN" altLang="en-US">
                    <a:noFill/>
                  </a:rPr>
                  <a:t> </a:t>
                </a:r>
              </a:p>
            </p:txBody>
          </p:sp>
        </mc:Fallback>
      </mc:AlternateContent>
      <p:sp>
        <p:nvSpPr>
          <p:cNvPr id="4" name="TextBox 3"/>
          <p:cNvSpPr txBox="1"/>
          <p:nvPr/>
        </p:nvSpPr>
        <p:spPr>
          <a:xfrm>
            <a:off x="251520" y="3284984"/>
            <a:ext cx="8568952" cy="3293209"/>
          </a:xfrm>
          <a:prstGeom prst="rect">
            <a:avLst/>
          </a:prstGeom>
          <a:noFill/>
        </p:spPr>
        <p:txBody>
          <a:bodyPr wrap="square" rtlCol="0">
            <a:spAutoFit/>
          </a:bodyPr>
          <a:lstStyle/>
          <a:p>
            <a:pPr algn="just"/>
            <a:r>
              <a:rPr lang="en-US" altLang="zh-CN" sz="2800" dirty="0"/>
              <a:t>... and </a:t>
            </a:r>
            <a:r>
              <a:rPr lang="en-US" altLang="zh-CN" sz="2600" i="1" dirty="0">
                <a:solidFill>
                  <a:srgbClr val="0000FF"/>
                </a:solidFill>
              </a:rPr>
              <a:t>by compilers</a:t>
            </a:r>
            <a:r>
              <a:rPr lang="en-US" altLang="zh-CN" sz="2800" dirty="0"/>
              <a:t>:</a:t>
            </a:r>
          </a:p>
          <a:p>
            <a:pPr marL="357188" lvl="1" algn="just"/>
            <a:r>
              <a:rPr lang="en-US" altLang="zh-CN" sz="2400" i="1" dirty="0"/>
              <a:t>Code motion out of loops</a:t>
            </a:r>
            <a:r>
              <a:rPr lang="en-US" altLang="zh-CN" sz="2400" dirty="0"/>
              <a:t>, </a:t>
            </a:r>
            <a:r>
              <a:rPr lang="en-US" altLang="zh-CN" sz="2400" i="1" dirty="0">
                <a:solidFill>
                  <a:srgbClr val="7030A0"/>
                </a:solidFill>
              </a:rPr>
              <a:t>common sub-expression elimination</a:t>
            </a:r>
            <a:r>
              <a:rPr lang="en-US" altLang="zh-CN" sz="2400" dirty="0"/>
              <a:t>, </a:t>
            </a:r>
            <a:r>
              <a:rPr lang="en-US" altLang="zh-CN" sz="2400" i="1" dirty="0"/>
              <a:t>allocation of variables to registers</a:t>
            </a:r>
            <a:r>
              <a:rPr lang="en-US" altLang="zh-CN" sz="2400" dirty="0"/>
              <a:t>, and </a:t>
            </a:r>
            <a:r>
              <a:rPr lang="en-US" altLang="zh-CN" sz="2400" i="1" dirty="0">
                <a:solidFill>
                  <a:srgbClr val="7030A0"/>
                </a:solidFill>
              </a:rPr>
              <a:t>detection of uninitialized variables</a:t>
            </a:r>
            <a:r>
              <a:rPr lang="en-US" altLang="zh-CN" sz="2400" dirty="0"/>
              <a:t> </a:t>
            </a:r>
            <a:r>
              <a:rPr lang="en-US" altLang="zh-CN" sz="2400" dirty="0">
                <a:solidFill>
                  <a:srgbClr val="0000FF"/>
                </a:solidFill>
              </a:rPr>
              <a:t>all depend upon </a:t>
            </a:r>
            <a:r>
              <a:rPr lang="en-US" altLang="zh-CN" sz="2400" dirty="0"/>
              <a:t>the compiler knowing which objects a load or a store operation could reference.</a:t>
            </a:r>
          </a:p>
          <a:p>
            <a:pPr algn="just"/>
            <a:r>
              <a:rPr lang="en-US" altLang="zh-CN" sz="2800" dirty="0"/>
              <a:t>High-performance compilers </a:t>
            </a:r>
            <a:r>
              <a:rPr lang="en-US" altLang="zh-CN" sz="2800" b="1" i="1" dirty="0">
                <a:solidFill>
                  <a:srgbClr val="7030A0"/>
                </a:solidFill>
              </a:rPr>
              <a:t>spend significant energy </a:t>
            </a:r>
            <a:r>
              <a:rPr lang="en-US" altLang="zh-CN" sz="2800" dirty="0"/>
              <a:t>on </a:t>
            </a:r>
            <a:r>
              <a:rPr lang="en-US" altLang="zh-CN" sz="2800" i="1" dirty="0">
                <a:solidFill>
                  <a:srgbClr val="C00000"/>
                </a:solidFill>
              </a:rPr>
              <a:t>alias analysis </a:t>
            </a:r>
            <a:r>
              <a:rPr lang="en-US" altLang="zh-CN" sz="2800" dirty="0"/>
              <a:t>to try to establish when different variables cannot possibly refer to the same storage.</a:t>
            </a:r>
            <a:endParaRPr lang="zh-CN" altLang="en-US" sz="2800" dirty="0"/>
          </a:p>
        </p:txBody>
      </p:sp>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942972870"/>
      </p:ext>
    </p:extLst>
  </p:cSld>
  <p:clrMapOvr>
    <a:masterClrMapping/>
  </p:clrMapOvr>
  <mc:AlternateContent xmlns:mc="http://schemas.openxmlformats.org/markup-compatibility/2006">
    <mc:Choice xmlns:p14="http://schemas.microsoft.com/office/powerpoint/2010/main" Requires="p14">
      <p:transition spd="slow" p14:dur="2000" advTm="54167"/>
    </mc:Choice>
    <mc:Fallback>
      <p:transition spd="slow" advTm="5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benefits of aliasing</a:t>
            </a:r>
            <a:endParaRPr lang="zh-CN" altLang="en-US" dirty="0"/>
          </a:p>
        </p:txBody>
      </p:sp>
      <p:sp>
        <p:nvSpPr>
          <p:cNvPr id="3" name="内容占位符 2"/>
          <p:cNvSpPr>
            <a:spLocks noGrp="1"/>
          </p:cNvSpPr>
          <p:nvPr>
            <p:ph idx="1"/>
          </p:nvPr>
        </p:nvSpPr>
        <p:spPr>
          <a:xfrm>
            <a:off x="251520" y="1196752"/>
            <a:ext cx="8496944" cy="4896544"/>
          </a:xfrm>
        </p:spPr>
        <p:txBody>
          <a:bodyPr>
            <a:normAutofit/>
          </a:bodyPr>
          <a:lstStyle/>
          <a:p>
            <a:pPr marL="0" indent="0" algn="just">
              <a:buNone/>
            </a:pPr>
            <a:r>
              <a:rPr lang="en-US" altLang="zh-CN" dirty="0"/>
              <a:t>The </a:t>
            </a:r>
            <a:r>
              <a:rPr lang="en-US" altLang="zh-CN" i="1" dirty="0">
                <a:solidFill>
                  <a:srgbClr val="0000FF"/>
                </a:solidFill>
              </a:rPr>
              <a:t>problems of aliasing </a:t>
            </a:r>
            <a:r>
              <a:rPr lang="en-US" altLang="zh-CN" dirty="0"/>
              <a:t>have led some language designers simply to disallow it  (e.g., Haskell).</a:t>
            </a:r>
          </a:p>
          <a:p>
            <a:pPr marL="0" indent="0" algn="just">
              <a:buNone/>
            </a:pPr>
            <a:r>
              <a:rPr lang="en-US" altLang="zh-CN" dirty="0"/>
              <a:t>However, </a:t>
            </a:r>
            <a:r>
              <a:rPr lang="en-US" altLang="zh-CN" dirty="0" smtClean="0"/>
              <a:t>there </a:t>
            </a:r>
            <a:r>
              <a:rPr lang="en-US" altLang="zh-CN" dirty="0"/>
              <a:t>are </a:t>
            </a:r>
            <a:r>
              <a:rPr lang="en-US" altLang="zh-CN" dirty="0">
                <a:solidFill>
                  <a:srgbClr val="0000FF"/>
                </a:solidFill>
              </a:rPr>
              <a:t>good reasons </a:t>
            </a:r>
            <a:r>
              <a:rPr lang="en-US" altLang="zh-CN" dirty="0"/>
              <a:t>why most languages do provide constructs involving aliasing:</a:t>
            </a:r>
          </a:p>
          <a:p>
            <a:pPr marL="533400" lvl="1" indent="-346075" algn="just"/>
            <a:r>
              <a:rPr lang="en-US" altLang="zh-CN" sz="2800" dirty="0"/>
              <a:t>efficiency (e.g., arrays)</a:t>
            </a:r>
          </a:p>
          <a:p>
            <a:pPr marL="533400" lvl="1" indent="-346075" algn="just"/>
            <a:r>
              <a:rPr lang="en-US" altLang="zh-CN" sz="2800" dirty="0"/>
              <a:t>“action at a distance”  (e.g., symbol tables)</a:t>
            </a:r>
          </a:p>
          <a:p>
            <a:pPr marL="533400" lvl="1" indent="-346075" algn="just"/>
            <a:r>
              <a:rPr lang="en-US" altLang="zh-CN" sz="2800" dirty="0"/>
              <a:t>shared resources (e.g., locks) in concurrent systems</a:t>
            </a:r>
          </a:p>
          <a:p>
            <a:pPr marL="533400" lvl="1" indent="-346075" algn="just"/>
            <a:r>
              <a:rPr lang="en-US" altLang="zh-CN" sz="2800" dirty="0"/>
              <a:t>...…</a:t>
            </a:r>
            <a:endParaRPr lang="zh-CN" altLang="en-US" sz="2800" dirty="0"/>
          </a:p>
        </p:txBody>
      </p: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2698895"/>
      </p:ext>
    </p:extLst>
  </p:cSld>
  <p:clrMapOvr>
    <a:masterClrMapping/>
  </p:clrMapOvr>
  <mc:AlternateContent xmlns:mc="http://schemas.openxmlformats.org/markup-compatibility/2006">
    <mc:Choice xmlns:p14="http://schemas.microsoft.com/office/powerpoint/2010/main" Requires="p14">
      <p:transition spd="slow" p14:dur="2000" advTm="13931"/>
    </mc:Choice>
    <mc:Fallback>
      <p:transition spd="slow" advTm="13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21559" y="989801"/>
                <a:ext cx="8454897" cy="2664296"/>
              </a:xfrm>
              <a:ln>
                <a:solidFill>
                  <a:schemeClr val="accent1"/>
                </a:solidFill>
              </a:ln>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altLang="zh-CN" sz="2600" b="0" i="1" smtClean="0">
                          <a:latin typeface="Cambria Math"/>
                        </a:rPr>
                        <m:t>𝑐</m:t>
                      </m:r>
                      <m:r>
                        <a:rPr lang="en-US" altLang="zh-CN" sz="2600" b="0" i="1" smtClean="0">
                          <a:latin typeface="Cambria Math"/>
                        </a:rPr>
                        <m:t>=</m:t>
                      </m:r>
                      <m:r>
                        <a:rPr lang="en-US" altLang="zh-CN" sz="2600" b="0" i="1" smtClean="0">
                          <a:latin typeface="Cambria Math"/>
                        </a:rPr>
                        <m:t>𝑟𝑒𝑓</m:t>
                      </m:r>
                      <m:r>
                        <a:rPr lang="en-US" altLang="zh-CN" sz="2600" b="0" i="1" smtClean="0">
                          <a:latin typeface="Cambria Math"/>
                        </a:rPr>
                        <m:t> 0</m:t>
                      </m:r>
                    </m:oMath>
                  </m:oMathPara>
                </a14:m>
                <a:endParaRPr lang="en-US" altLang="zh-CN" sz="2600" dirty="0"/>
              </a:p>
              <a:p>
                <a:pPr marL="0" indent="0">
                  <a:buNone/>
                </a:pPr>
                <a14:m>
                  <m:oMathPara xmlns:m="http://schemas.openxmlformats.org/officeDocument/2006/math">
                    <m:oMathParaPr>
                      <m:jc m:val="left"/>
                    </m:oMathParaPr>
                    <m:oMath xmlns:m="http://schemas.openxmlformats.org/officeDocument/2006/math">
                      <m:r>
                        <m:rPr>
                          <m:sty m:val="p"/>
                        </m:rPr>
                        <a:rPr lang="en-US" altLang="zh-CN" sz="2600" b="0" i="0" smtClean="0">
                          <a:latin typeface="Cambria Math"/>
                        </a:rPr>
                        <m:t>incc</m:t>
                      </m:r>
                      <m:r>
                        <a:rPr lang="en-US" altLang="zh-CN" sz="2600" b="0" i="0" smtClean="0">
                          <a:latin typeface="Cambria Math"/>
                        </a:rPr>
                        <m:t>=</m:t>
                      </m:r>
                      <m:r>
                        <a:rPr lang="en-US" altLang="zh-CN" sz="2600" b="0" i="1" smtClean="0">
                          <a:latin typeface="Cambria Math"/>
                        </a:rPr>
                        <m:t>𝜆</m:t>
                      </m:r>
                      <m:r>
                        <a:rPr lang="en-US" altLang="zh-CN" sz="2600" b="0" i="1" smtClean="0">
                          <a:latin typeface="Cambria Math"/>
                        </a:rPr>
                        <m:t>𝑥</m:t>
                      </m:r>
                      <m:r>
                        <a:rPr lang="en-US" altLang="zh-CN" sz="2600" b="0" i="1" smtClean="0">
                          <a:latin typeface="Cambria Math"/>
                        </a:rPr>
                        <m:t>:</m:t>
                      </m:r>
                      <m:r>
                        <a:rPr lang="en-US" altLang="zh-CN" sz="2600" b="0" i="1" smtClean="0">
                          <a:latin typeface="Cambria Math"/>
                        </a:rPr>
                        <m:t>𝑈𝑛𝑖𝑡</m:t>
                      </m:r>
                      <m:r>
                        <a:rPr lang="en-US" altLang="zh-CN" sz="2600" b="0" i="1" smtClean="0">
                          <a:latin typeface="Cambria Math"/>
                        </a:rPr>
                        <m:t>. (</m:t>
                      </m:r>
                      <m:r>
                        <a:rPr lang="en-US" altLang="zh-CN" sz="2600" b="0" i="1" smtClean="0">
                          <a:latin typeface="Cambria Math"/>
                        </a:rPr>
                        <m:t>𝑐</m:t>
                      </m:r>
                      <m:r>
                        <a:rPr lang="en-US" altLang="zh-CN" sz="2600" b="0" i="1" smtClean="0">
                          <a:latin typeface="Cambria Math"/>
                        </a:rPr>
                        <m:t>≔</m:t>
                      </m:r>
                      <m:r>
                        <a:rPr lang="en-US" altLang="zh-CN" sz="2600" b="0" i="1" smtClean="0">
                          <a:latin typeface="Cambria Math"/>
                        </a:rPr>
                        <m:t>𝑠𝑢𝑐𝑐</m:t>
                      </m:r>
                      <m:d>
                        <m:dPr>
                          <m:ctrlPr>
                            <a:rPr lang="en-US" altLang="zh-CN" sz="2600" b="0" i="1" smtClean="0">
                              <a:latin typeface="Cambria Math" panose="02040503050406030204" pitchFamily="18" charset="0"/>
                            </a:rPr>
                          </m:ctrlPr>
                        </m:dPr>
                        <m:e>
                          <m:r>
                            <a:rPr lang="en-US" altLang="zh-CN" sz="2600" b="0" i="1" smtClean="0">
                              <a:latin typeface="Cambria Math"/>
                            </a:rPr>
                            <m:t>!</m:t>
                          </m:r>
                          <m:r>
                            <a:rPr lang="en-US" altLang="zh-CN" sz="2600" b="0" i="1" smtClean="0">
                              <a:latin typeface="Cambria Math"/>
                            </a:rPr>
                            <m:t>𝑐</m:t>
                          </m:r>
                        </m:e>
                      </m:d>
                      <m:r>
                        <a:rPr lang="en-US" altLang="zh-CN" sz="2600" b="0" i="1" smtClean="0">
                          <a:latin typeface="Cambria Math"/>
                        </a:rPr>
                        <m:t>;!</m:t>
                      </m:r>
                      <m:r>
                        <a:rPr lang="en-US" altLang="zh-CN" sz="2600" b="0" i="1" smtClean="0">
                          <a:latin typeface="Cambria Math"/>
                        </a:rPr>
                        <m:t>𝑐</m:t>
                      </m:r>
                      <m:r>
                        <a:rPr lang="en-US" altLang="zh-CN" sz="2600" b="0" i="1" smtClean="0">
                          <a:latin typeface="Cambria Math"/>
                        </a:rPr>
                        <m:t>)</m:t>
                      </m:r>
                    </m:oMath>
                  </m:oMathPara>
                </a14:m>
                <a:endParaRPr lang="fr-FR" altLang="zh-CN" sz="2600" dirty="0"/>
              </a:p>
              <a:p>
                <a:pPr marL="0" indent="0">
                  <a:buNone/>
                </a:pPr>
                <a14:m>
                  <m:oMathPara xmlns:m="http://schemas.openxmlformats.org/officeDocument/2006/math">
                    <m:oMathParaPr>
                      <m:jc m:val="left"/>
                    </m:oMathParaPr>
                    <m:oMath xmlns:m="http://schemas.openxmlformats.org/officeDocument/2006/math">
                      <m:r>
                        <m:rPr>
                          <m:sty m:val="p"/>
                        </m:rPr>
                        <a:rPr lang="en-US" altLang="zh-CN" sz="2600" smtClean="0">
                          <a:latin typeface="Cambria Math"/>
                        </a:rPr>
                        <m:t>d</m:t>
                      </m:r>
                      <m:r>
                        <m:rPr>
                          <m:sty m:val="p"/>
                        </m:rPr>
                        <a:rPr lang="en-US" altLang="zh-CN" sz="2600" b="0" i="0" smtClean="0">
                          <a:latin typeface="Cambria Math"/>
                        </a:rPr>
                        <m:t>e</m:t>
                      </m:r>
                      <m:r>
                        <m:rPr>
                          <m:sty m:val="p"/>
                        </m:rPr>
                        <a:rPr lang="en-US" altLang="zh-CN" sz="2600">
                          <a:latin typeface="Cambria Math"/>
                        </a:rPr>
                        <m:t>cc</m:t>
                      </m:r>
                      <m:r>
                        <a:rPr lang="en-US" altLang="zh-CN" sz="2600">
                          <a:latin typeface="Cambria Math"/>
                        </a:rPr>
                        <m:t>=</m:t>
                      </m:r>
                      <m:r>
                        <a:rPr lang="en-US" altLang="zh-CN" sz="2600" i="1">
                          <a:latin typeface="Cambria Math"/>
                        </a:rPr>
                        <m:t>𝜆</m:t>
                      </m:r>
                      <m:r>
                        <a:rPr lang="en-US" altLang="zh-CN" sz="2600" i="1">
                          <a:latin typeface="Cambria Math"/>
                        </a:rPr>
                        <m:t>𝑥</m:t>
                      </m:r>
                      <m:r>
                        <a:rPr lang="en-US" altLang="zh-CN" sz="2600" i="1">
                          <a:latin typeface="Cambria Math"/>
                        </a:rPr>
                        <m:t>:</m:t>
                      </m:r>
                      <m:r>
                        <a:rPr lang="en-US" altLang="zh-CN" sz="2600" i="1">
                          <a:latin typeface="Cambria Math"/>
                        </a:rPr>
                        <m:t>𝑈𝑛𝑖𝑡</m:t>
                      </m:r>
                      <m:r>
                        <a:rPr lang="en-US" altLang="zh-CN" sz="2600" i="1">
                          <a:latin typeface="Cambria Math"/>
                        </a:rPr>
                        <m:t>. (</m:t>
                      </m:r>
                      <m:r>
                        <a:rPr lang="en-US" altLang="zh-CN" sz="2600" i="1">
                          <a:latin typeface="Cambria Math"/>
                        </a:rPr>
                        <m:t>𝑐</m:t>
                      </m:r>
                      <m:r>
                        <a:rPr lang="en-US" altLang="zh-CN" sz="2600" i="1">
                          <a:latin typeface="Cambria Math"/>
                        </a:rPr>
                        <m:t>≔</m:t>
                      </m:r>
                      <m:r>
                        <a:rPr lang="en-US" altLang="zh-CN" sz="2600" b="0" i="1" smtClean="0">
                          <a:latin typeface="Cambria Math"/>
                        </a:rPr>
                        <m:t>𝑝𝑟𝑒𝑑</m:t>
                      </m:r>
                      <m:d>
                        <m:dPr>
                          <m:ctrlPr>
                            <a:rPr lang="en-US" altLang="zh-CN" sz="2600" i="1">
                              <a:latin typeface="Cambria Math" panose="02040503050406030204" pitchFamily="18" charset="0"/>
                            </a:rPr>
                          </m:ctrlPr>
                        </m:dPr>
                        <m:e>
                          <m:r>
                            <a:rPr lang="en-US" altLang="zh-CN" sz="2600" i="1">
                              <a:latin typeface="Cambria Math"/>
                            </a:rPr>
                            <m:t>!</m:t>
                          </m:r>
                          <m:r>
                            <a:rPr lang="en-US" altLang="zh-CN" sz="2600" i="1">
                              <a:latin typeface="Cambria Math"/>
                            </a:rPr>
                            <m:t>𝑐</m:t>
                          </m:r>
                        </m:e>
                      </m:d>
                      <m:r>
                        <a:rPr lang="en-US" altLang="zh-CN" sz="2600" i="1">
                          <a:latin typeface="Cambria Math"/>
                        </a:rPr>
                        <m:t>;!</m:t>
                      </m:r>
                      <m:r>
                        <a:rPr lang="en-US" altLang="zh-CN" sz="2600" i="1">
                          <a:latin typeface="Cambria Math"/>
                        </a:rPr>
                        <m:t>𝑐</m:t>
                      </m:r>
                      <m:r>
                        <a:rPr lang="en-US" altLang="zh-CN" sz="2600" i="1">
                          <a:latin typeface="Cambria Math"/>
                        </a:rPr>
                        <m:t>)</m:t>
                      </m:r>
                    </m:oMath>
                  </m:oMathPara>
                </a14:m>
                <a:endParaRPr lang="fr-FR" altLang="zh-CN" sz="2600" dirty="0"/>
              </a:p>
              <a:p>
                <a:pPr marL="0" indent="0">
                  <a:buNone/>
                </a:pPr>
                <a14:m>
                  <m:oMathPara xmlns:m="http://schemas.openxmlformats.org/officeDocument/2006/math">
                    <m:oMathParaPr>
                      <m:jc m:val="left"/>
                    </m:oMathParaPr>
                    <m:oMath xmlns:m="http://schemas.openxmlformats.org/officeDocument/2006/math">
                      <m:r>
                        <m:rPr>
                          <m:sty m:val="p"/>
                        </m:rPr>
                        <a:rPr lang="en-US" altLang="zh-CN" sz="2600">
                          <a:latin typeface="Cambria Math"/>
                        </a:rPr>
                        <m:t>incc</m:t>
                      </m:r>
                      <m:r>
                        <a:rPr lang="en-US" altLang="zh-CN" sz="2600" b="0" i="1" smtClean="0">
                          <a:latin typeface="Cambria Math"/>
                        </a:rPr>
                        <m:t> </m:t>
                      </m:r>
                      <m:r>
                        <a:rPr lang="en-US" altLang="zh-CN" sz="2600" b="0" i="1" smtClean="0">
                          <a:latin typeface="Cambria Math"/>
                        </a:rPr>
                        <m:t>𝑢𝑛𝑖𝑡</m:t>
                      </m:r>
                    </m:oMath>
                  </m:oMathPara>
                </a14:m>
                <a:endParaRPr lang="en-US" altLang="zh-CN" sz="2600" b="0" dirty="0"/>
              </a:p>
              <a:p>
                <a:pPr marL="0" indent="0">
                  <a:buNone/>
                </a:pPr>
                <a14:m>
                  <m:oMathPara xmlns:m="http://schemas.openxmlformats.org/officeDocument/2006/math">
                    <m:oMathParaPr>
                      <m:jc m:val="left"/>
                    </m:oMathParaPr>
                    <m:oMath xmlns:m="http://schemas.openxmlformats.org/officeDocument/2006/math">
                      <m:r>
                        <a:rPr lang="en-US" altLang="zh-CN" sz="2600" b="0" i="1" smtClean="0">
                          <a:latin typeface="Cambria Math"/>
                        </a:rPr>
                        <m:t>𝑑𝑒𝑐𝑐</m:t>
                      </m:r>
                      <m:r>
                        <a:rPr lang="en-US" altLang="zh-CN" sz="2600" b="0" i="1" smtClean="0">
                          <a:latin typeface="Cambria Math"/>
                        </a:rPr>
                        <m:t> </m:t>
                      </m:r>
                      <m:r>
                        <a:rPr lang="en-US" altLang="zh-CN" sz="2600" b="0" i="1" smtClean="0">
                          <a:latin typeface="Cambria Math"/>
                        </a:rPr>
                        <m:t>𝑢𝑛𝑖𝑡</m:t>
                      </m:r>
                    </m:oMath>
                  </m:oMathPara>
                </a14:m>
                <a:endParaRPr lang="en-US" altLang="zh-CN" sz="2600" b="0" dirty="0"/>
              </a:p>
              <a:p>
                <a:pPr marL="0" indent="0">
                  <a:buNone/>
                </a:pPr>
                <a14:m>
                  <m:oMathPara xmlns:m="http://schemas.openxmlformats.org/officeDocument/2006/math">
                    <m:oMathParaPr>
                      <m:jc m:val="left"/>
                    </m:oMathParaPr>
                    <m:oMath xmlns:m="http://schemas.openxmlformats.org/officeDocument/2006/math">
                      <m:r>
                        <m:rPr>
                          <m:sty m:val="p"/>
                        </m:rPr>
                        <a:rPr lang="en-US" altLang="zh-CN" sz="2600" smtClean="0">
                          <a:latin typeface="Cambria Math"/>
                        </a:rPr>
                        <m:t>o</m:t>
                      </m:r>
                      <m:r>
                        <a:rPr lang="en-US" altLang="zh-CN" sz="2600" b="0" i="0" smtClean="0">
                          <a:latin typeface="Cambria Math"/>
                        </a:rPr>
                        <m:t>={</m:t>
                      </m:r>
                      <m:r>
                        <m:rPr>
                          <m:sty m:val="p"/>
                        </m:rPr>
                        <a:rPr lang="en-US" altLang="zh-CN" sz="2600" b="0" i="0" smtClean="0">
                          <a:latin typeface="Cambria Math"/>
                        </a:rPr>
                        <m:t>i</m:t>
                      </m:r>
                      <m:r>
                        <a:rPr lang="en-US" altLang="zh-CN" sz="2600" b="0" i="0" smtClean="0">
                          <a:latin typeface="Cambria Math"/>
                        </a:rPr>
                        <m:t>=</m:t>
                      </m:r>
                      <m:r>
                        <a:rPr lang="en-US" altLang="zh-CN" sz="2600" b="0" i="1" smtClean="0">
                          <a:latin typeface="Cambria Math"/>
                        </a:rPr>
                        <m:t>𝑖𝑛𝑐𝑐</m:t>
                      </m:r>
                      <m:r>
                        <a:rPr lang="en-US" altLang="zh-CN" sz="2600" b="0" i="1" smtClean="0">
                          <a:latin typeface="Cambria Math"/>
                        </a:rPr>
                        <m:t>, </m:t>
                      </m:r>
                      <m:r>
                        <a:rPr lang="en-US" altLang="zh-CN" sz="2600" b="0" i="1" smtClean="0">
                          <a:latin typeface="Cambria Math"/>
                        </a:rPr>
                        <m:t>𝑑</m:t>
                      </m:r>
                      <m:r>
                        <a:rPr lang="en-US" altLang="zh-CN" sz="2600" b="0" i="1" smtClean="0">
                          <a:latin typeface="Cambria Math"/>
                        </a:rPr>
                        <m:t>=</m:t>
                      </m:r>
                      <m:r>
                        <a:rPr lang="en-US" altLang="zh-CN" sz="2600" b="0" i="1" smtClean="0">
                          <a:latin typeface="Cambria Math"/>
                        </a:rPr>
                        <m:t>𝑑𝑒𝑐𝑐</m:t>
                      </m:r>
                      <m:r>
                        <a:rPr lang="en-US" altLang="zh-CN" sz="2600" b="0" i="1" smtClean="0">
                          <a:latin typeface="Cambria Math"/>
                        </a:rPr>
                        <m:t>}</m:t>
                      </m:r>
                    </m:oMath>
                  </m:oMathPara>
                </a14:m>
                <a:endParaRPr lang="zh-CN" altLang="en-US" sz="2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21559" y="989801"/>
                <a:ext cx="8454897" cy="2664296"/>
              </a:xfrm>
              <a:blipFill rotWithShape="0">
                <a:blip r:embed="rId5"/>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p:cNvSpPr txBox="1">
                <a:spLocks/>
              </p:cNvSpPr>
              <p:nvPr/>
            </p:nvSpPr>
            <p:spPr>
              <a:xfrm>
                <a:off x="221559" y="3719771"/>
                <a:ext cx="8454897" cy="2806939"/>
              </a:xfrm>
              <a:prstGeom prst="rect">
                <a:avLst/>
              </a:prstGeom>
              <a:ln>
                <a:solidFill>
                  <a:schemeClr val="accent1"/>
                </a:solid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14:m>
                  <m:oMath xmlns:m="http://schemas.openxmlformats.org/officeDocument/2006/math">
                    <m:r>
                      <a:rPr lang="en-US" altLang="zh-CN" b="0" i="1" smtClean="0">
                        <a:solidFill>
                          <a:srgbClr val="0070C0"/>
                        </a:solidFill>
                        <a:latin typeface="Cambria Math"/>
                      </a:rPr>
                      <m:t>𝑙𝑒𝑡</m:t>
                    </m:r>
                    <m:r>
                      <a:rPr lang="en-US" altLang="zh-CN" b="0" i="1" smtClean="0">
                        <a:solidFill>
                          <a:srgbClr val="0070C0"/>
                        </a:solidFill>
                        <a:latin typeface="Cambria Math"/>
                      </a:rPr>
                      <m:t> </m:t>
                    </m:r>
                    <m:r>
                      <a:rPr lang="en-US" altLang="zh-CN" b="0" i="1" smtClean="0">
                        <a:solidFill>
                          <a:srgbClr val="0070C0"/>
                        </a:solidFill>
                        <a:latin typeface="Cambria Math"/>
                      </a:rPr>
                      <m:t>𝑛𝑒𝑤𝑐𝑜𝑢𝑛𝑡𝑒𝑟</m:t>
                    </m:r>
                    <m:r>
                      <a:rPr lang="en-US" altLang="zh-CN" b="0" i="1" smtClean="0">
                        <a:solidFill>
                          <a:srgbClr val="0070C0"/>
                        </a:solidFill>
                        <a:latin typeface="Cambria Math"/>
                      </a:rPr>
                      <m:t>= </m:t>
                    </m:r>
                  </m:oMath>
                </a14:m>
                <a:r>
                  <a:rPr lang="en-US" altLang="zh-CN" b="0" i="1" dirty="0">
                    <a:solidFill>
                      <a:srgbClr val="0070C0"/>
                    </a:solidFill>
                    <a:latin typeface="Cambria Math"/>
                  </a:rPr>
                  <a:t>o</a:t>
                </a:r>
              </a:p>
              <a:p>
                <a:pPr marL="0" indent="0">
                  <a:buFont typeface="Arial" pitchFamily="34" charset="0"/>
                  <a:buNone/>
                </a:pPr>
                <a14:m>
                  <m:oMathPara xmlns:m="http://schemas.openxmlformats.org/officeDocument/2006/math">
                    <m:oMathParaPr>
                      <m:jc m:val="left"/>
                    </m:oMathParaPr>
                    <m:oMath xmlns:m="http://schemas.openxmlformats.org/officeDocument/2006/math">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a:rPr>
                            <m:t>   </m:t>
                          </m:r>
                          <m:r>
                            <a:rPr lang="en-US" altLang="zh-CN" b="0" i="1" smtClean="0">
                              <a:solidFill>
                                <a:srgbClr val="0070C0"/>
                              </a:solidFill>
                              <a:latin typeface="Cambria Math"/>
                            </a:rPr>
                            <m:t>𝜆</m:t>
                          </m:r>
                        </m:e>
                        <m:sub>
                          <m:r>
                            <a:rPr lang="en-US" altLang="zh-CN" b="0" i="1" smtClean="0">
                              <a:solidFill>
                                <a:srgbClr val="0070C0"/>
                              </a:solidFill>
                              <a:latin typeface="Cambria Math"/>
                            </a:rPr>
                            <m:t>.</m:t>
                          </m:r>
                          <m:r>
                            <a:rPr lang="en-US" altLang="zh-CN" b="0" i="1" smtClean="0">
                              <a:solidFill>
                                <a:srgbClr val="0070C0"/>
                              </a:solidFill>
                              <a:latin typeface="Cambria Math"/>
                            </a:rPr>
                            <m:t>𝑈𝑛𝑖𝑡</m:t>
                          </m:r>
                        </m:sub>
                      </m:sSub>
                      <m:r>
                        <a:rPr lang="en-US" altLang="zh-CN" b="0" i="1" smtClean="0">
                          <a:solidFill>
                            <a:srgbClr val="0070C0"/>
                          </a:solidFill>
                          <a:latin typeface="Cambria Math"/>
                        </a:rPr>
                        <m:t>.     </m:t>
                      </m:r>
                    </m:oMath>
                  </m:oMathPara>
                </a14:m>
                <a:endParaRPr lang="en-US" altLang="zh-CN" b="0" i="1" dirty="0">
                  <a:solidFill>
                    <a:srgbClr val="0070C0"/>
                  </a:solidFill>
                  <a:latin typeface="Cambria Math"/>
                </a:endParaRPr>
              </a:p>
              <a:p>
                <a:pPr marL="0" indent="0">
                  <a:buFont typeface="Arial" pitchFamily="34" charset="0"/>
                  <a:buNone/>
                </a:pPr>
                <a:r>
                  <a:rPr lang="en-US" altLang="zh-CN" b="0" dirty="0">
                    <a:solidFill>
                      <a:srgbClr val="0070C0"/>
                    </a:solidFill>
                  </a:rPr>
                  <a:t>	</a:t>
                </a:r>
                <a14:m>
                  <m:oMath xmlns:m="http://schemas.openxmlformats.org/officeDocument/2006/math">
                    <m:r>
                      <m:rPr>
                        <m:sty m:val="p"/>
                      </m:rPr>
                      <a:rPr lang="en-US" altLang="zh-CN" b="0" i="0" dirty="0" smtClean="0">
                        <a:solidFill>
                          <a:srgbClr val="0070C0"/>
                        </a:solidFill>
                        <a:latin typeface="Cambria Math"/>
                      </a:rPr>
                      <m:t>let</m:t>
                    </m:r>
                    <m:r>
                      <a:rPr lang="en-US" altLang="zh-CN" b="0" i="1" dirty="0" smtClean="0">
                        <a:solidFill>
                          <a:srgbClr val="0070C0"/>
                        </a:solidFill>
                        <a:latin typeface="Cambria Math"/>
                      </a:rPr>
                      <m:t> </m:t>
                    </m:r>
                    <m:r>
                      <a:rPr lang="en-US" altLang="zh-CN" b="0" i="1" dirty="0" smtClean="0">
                        <a:solidFill>
                          <a:srgbClr val="0070C0"/>
                        </a:solidFill>
                        <a:latin typeface="Cambria Math"/>
                      </a:rPr>
                      <m:t>𝑐</m:t>
                    </m:r>
                    <m:r>
                      <a:rPr lang="en-US" altLang="zh-CN" b="0" i="1" dirty="0" smtClean="0">
                        <a:solidFill>
                          <a:srgbClr val="0070C0"/>
                        </a:solidFill>
                        <a:latin typeface="Cambria Math"/>
                      </a:rPr>
                      <m:t> = </m:t>
                    </m:r>
                    <m:r>
                      <a:rPr lang="en-US" altLang="zh-CN" b="0" i="1" dirty="0" smtClean="0">
                        <a:solidFill>
                          <a:srgbClr val="0070C0"/>
                        </a:solidFill>
                        <a:latin typeface="Cambria Math"/>
                      </a:rPr>
                      <m:t>𝑟𝑒𝑓</m:t>
                    </m:r>
                    <m:r>
                      <a:rPr lang="en-US" altLang="zh-CN" b="0" i="1" dirty="0" smtClean="0">
                        <a:solidFill>
                          <a:srgbClr val="0070C0"/>
                        </a:solidFill>
                        <a:latin typeface="Cambria Math"/>
                      </a:rPr>
                      <m:t> 0 </m:t>
                    </m:r>
                    <m:r>
                      <m:rPr>
                        <m:sty m:val="p"/>
                      </m:rPr>
                      <a:rPr lang="en-US" altLang="zh-CN" b="0" i="0" dirty="0" smtClean="0">
                        <a:solidFill>
                          <a:srgbClr val="0070C0"/>
                        </a:solidFill>
                        <a:latin typeface="Cambria Math"/>
                      </a:rPr>
                      <m:t>in</m:t>
                    </m:r>
                    <m:r>
                      <a:rPr lang="en-US" altLang="zh-CN" b="0" i="1" dirty="0" smtClean="0">
                        <a:solidFill>
                          <a:srgbClr val="0070C0"/>
                        </a:solidFill>
                        <a:latin typeface="Cambria Math"/>
                      </a:rPr>
                      <m:t> </m:t>
                    </m:r>
                  </m:oMath>
                </a14:m>
                <a:endParaRPr lang="en-US" altLang="zh-CN" b="0" i="1" dirty="0">
                  <a:solidFill>
                    <a:srgbClr val="0070C0"/>
                  </a:solidFill>
                  <a:latin typeface="Cambria Math"/>
                </a:endParaRPr>
              </a:p>
              <a:p>
                <a:pPr marL="0" indent="0">
                  <a:buNone/>
                </a:pPr>
                <a:r>
                  <a:rPr lang="en-US" altLang="zh-CN" dirty="0">
                    <a:solidFill>
                      <a:srgbClr val="0070C0"/>
                    </a:solidFill>
                  </a:rPr>
                  <a:t>	     </a:t>
                </a:r>
                <a14:m>
                  <m:oMath xmlns:m="http://schemas.openxmlformats.org/officeDocument/2006/math">
                    <m:r>
                      <m:rPr>
                        <m:sty m:val="p"/>
                      </m:rPr>
                      <a:rPr lang="en-US" altLang="zh-CN" dirty="0" smtClean="0">
                        <a:solidFill>
                          <a:srgbClr val="0070C0"/>
                        </a:solidFill>
                        <a:latin typeface="Cambria Math"/>
                      </a:rPr>
                      <m:t>l</m:t>
                    </m:r>
                    <m:r>
                      <m:rPr>
                        <m:sty m:val="p"/>
                      </m:rPr>
                      <a:rPr lang="en-US" altLang="zh-CN" b="0" i="0" dirty="0" smtClean="0">
                        <a:solidFill>
                          <a:srgbClr val="0070C0"/>
                        </a:solidFill>
                        <a:latin typeface="Cambria Math"/>
                      </a:rPr>
                      <m:t>et</m:t>
                    </m:r>
                    <m:r>
                      <a:rPr lang="en-US" altLang="zh-CN" b="0" i="0" dirty="0" smtClean="0">
                        <a:solidFill>
                          <a:srgbClr val="0070C0"/>
                        </a:solidFill>
                        <a:latin typeface="Cambria Math"/>
                      </a:rPr>
                      <m:t> </m:t>
                    </m:r>
                    <m:r>
                      <m:rPr>
                        <m:sty m:val="p"/>
                      </m:rPr>
                      <a:rPr lang="en-US" altLang="zh-CN" b="0" i="0" dirty="0" smtClean="0">
                        <a:solidFill>
                          <a:srgbClr val="0070C0"/>
                        </a:solidFill>
                        <a:latin typeface="Cambria Math"/>
                      </a:rPr>
                      <m:t>incc</m:t>
                    </m:r>
                    <m:r>
                      <a:rPr lang="en-US" altLang="zh-CN">
                        <a:solidFill>
                          <a:srgbClr val="0070C0"/>
                        </a:solidFill>
                        <a:latin typeface="Cambria Math"/>
                      </a:rPr>
                      <m:t>=</m:t>
                    </m:r>
                    <m:r>
                      <a:rPr lang="en-US" altLang="zh-CN" i="1">
                        <a:solidFill>
                          <a:srgbClr val="0070C0"/>
                        </a:solidFill>
                        <a:latin typeface="Cambria Math"/>
                      </a:rPr>
                      <m:t>𝜆</m:t>
                    </m:r>
                    <m:r>
                      <a:rPr lang="en-US" altLang="zh-CN" i="1">
                        <a:solidFill>
                          <a:srgbClr val="0070C0"/>
                        </a:solidFill>
                        <a:latin typeface="Cambria Math"/>
                      </a:rPr>
                      <m:t>𝑥</m:t>
                    </m:r>
                    <m:r>
                      <a:rPr lang="en-US" altLang="zh-CN" i="1">
                        <a:solidFill>
                          <a:srgbClr val="0070C0"/>
                        </a:solidFill>
                        <a:latin typeface="Cambria Math"/>
                      </a:rPr>
                      <m:t>:</m:t>
                    </m:r>
                    <m:r>
                      <a:rPr lang="en-US" altLang="zh-CN" i="1">
                        <a:solidFill>
                          <a:srgbClr val="0070C0"/>
                        </a:solidFill>
                        <a:latin typeface="Cambria Math"/>
                      </a:rPr>
                      <m:t>𝑈𝑛𝑖𝑡</m:t>
                    </m:r>
                    <m:r>
                      <a:rPr lang="en-US" altLang="zh-CN" i="1">
                        <a:solidFill>
                          <a:srgbClr val="0070C0"/>
                        </a:solidFill>
                        <a:latin typeface="Cambria Math"/>
                      </a:rPr>
                      <m:t>. (</m:t>
                    </m:r>
                    <m:r>
                      <a:rPr lang="en-US" altLang="zh-CN" i="1">
                        <a:solidFill>
                          <a:srgbClr val="0070C0"/>
                        </a:solidFill>
                        <a:latin typeface="Cambria Math"/>
                      </a:rPr>
                      <m:t>𝑐</m:t>
                    </m:r>
                    <m:r>
                      <a:rPr lang="en-US" altLang="zh-CN" i="1">
                        <a:solidFill>
                          <a:srgbClr val="0070C0"/>
                        </a:solidFill>
                        <a:latin typeface="Cambria Math"/>
                      </a:rPr>
                      <m:t>≔</m:t>
                    </m:r>
                    <m:r>
                      <a:rPr lang="en-US" altLang="zh-CN" i="1">
                        <a:solidFill>
                          <a:srgbClr val="0070C0"/>
                        </a:solidFill>
                        <a:latin typeface="Cambria Math"/>
                      </a:rPr>
                      <m:t>𝑠𝑢𝑐𝑐</m:t>
                    </m:r>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a:rPr>
                          <m:t>!</m:t>
                        </m:r>
                        <m:r>
                          <a:rPr lang="en-US" altLang="zh-CN" i="1">
                            <a:solidFill>
                              <a:srgbClr val="0070C0"/>
                            </a:solidFill>
                            <a:latin typeface="Cambria Math"/>
                          </a:rPr>
                          <m:t>𝑐</m:t>
                        </m:r>
                      </m:e>
                    </m:d>
                    <m:r>
                      <a:rPr lang="en-US" altLang="zh-CN" i="1">
                        <a:solidFill>
                          <a:srgbClr val="0070C0"/>
                        </a:solidFill>
                        <a:latin typeface="Cambria Math"/>
                      </a:rPr>
                      <m:t>;!</m:t>
                    </m:r>
                    <m:r>
                      <a:rPr lang="en-US" altLang="zh-CN" i="1">
                        <a:solidFill>
                          <a:srgbClr val="0070C0"/>
                        </a:solidFill>
                        <a:latin typeface="Cambria Math"/>
                      </a:rPr>
                      <m:t>𝑐</m:t>
                    </m:r>
                    <m:r>
                      <a:rPr lang="en-US" altLang="zh-CN" i="1">
                        <a:solidFill>
                          <a:srgbClr val="0070C0"/>
                        </a:solidFill>
                        <a:latin typeface="Cambria Math"/>
                      </a:rPr>
                      <m:t>)</m:t>
                    </m:r>
                  </m:oMath>
                </a14:m>
                <a:r>
                  <a:rPr lang="fr-FR" altLang="zh-CN" dirty="0">
                    <a:solidFill>
                      <a:srgbClr val="0070C0"/>
                    </a:solidFill>
                  </a:rPr>
                  <a:t> in </a:t>
                </a:r>
              </a:p>
              <a:p>
                <a:pPr marL="0" indent="0">
                  <a:buNone/>
                </a:pPr>
                <a:r>
                  <a:rPr lang="en-US" altLang="zh-CN" b="0" dirty="0">
                    <a:solidFill>
                      <a:srgbClr val="0070C0"/>
                    </a:solidFill>
                  </a:rPr>
                  <a:t>	          </a:t>
                </a:r>
                <a14:m>
                  <m:oMath xmlns:m="http://schemas.openxmlformats.org/officeDocument/2006/math">
                    <m:r>
                      <m:rPr>
                        <m:sty m:val="p"/>
                      </m:rPr>
                      <a:rPr lang="en-US" altLang="zh-CN" b="0" i="0" smtClean="0">
                        <a:solidFill>
                          <a:srgbClr val="0070C0"/>
                        </a:solidFill>
                        <a:latin typeface="Cambria Math"/>
                      </a:rPr>
                      <m:t>let</m:t>
                    </m:r>
                    <m:r>
                      <a:rPr lang="en-US" altLang="zh-CN" b="0" i="0" smtClean="0">
                        <a:solidFill>
                          <a:srgbClr val="0070C0"/>
                        </a:solidFill>
                        <a:latin typeface="Cambria Math"/>
                      </a:rPr>
                      <m:t> </m:t>
                    </m:r>
                    <m:r>
                      <m:rPr>
                        <m:sty m:val="p"/>
                      </m:rPr>
                      <a:rPr lang="en-US" altLang="zh-CN">
                        <a:solidFill>
                          <a:srgbClr val="0070C0"/>
                        </a:solidFill>
                        <a:latin typeface="Cambria Math"/>
                      </a:rPr>
                      <m:t>decc</m:t>
                    </m:r>
                    <m:r>
                      <a:rPr lang="en-US" altLang="zh-CN">
                        <a:solidFill>
                          <a:srgbClr val="0070C0"/>
                        </a:solidFill>
                        <a:latin typeface="Cambria Math"/>
                      </a:rPr>
                      <m:t>=</m:t>
                    </m:r>
                    <m:r>
                      <a:rPr lang="en-US" altLang="zh-CN" i="1">
                        <a:solidFill>
                          <a:srgbClr val="0070C0"/>
                        </a:solidFill>
                        <a:latin typeface="Cambria Math"/>
                      </a:rPr>
                      <m:t>𝜆</m:t>
                    </m:r>
                    <m:r>
                      <a:rPr lang="en-US" altLang="zh-CN" i="1">
                        <a:solidFill>
                          <a:srgbClr val="0070C0"/>
                        </a:solidFill>
                        <a:latin typeface="Cambria Math"/>
                      </a:rPr>
                      <m:t>𝑥</m:t>
                    </m:r>
                    <m:r>
                      <a:rPr lang="en-US" altLang="zh-CN" i="1">
                        <a:solidFill>
                          <a:srgbClr val="0070C0"/>
                        </a:solidFill>
                        <a:latin typeface="Cambria Math"/>
                      </a:rPr>
                      <m:t>:</m:t>
                    </m:r>
                    <m:r>
                      <a:rPr lang="en-US" altLang="zh-CN" i="1">
                        <a:solidFill>
                          <a:srgbClr val="0070C0"/>
                        </a:solidFill>
                        <a:latin typeface="Cambria Math"/>
                      </a:rPr>
                      <m:t>𝑈𝑛𝑖𝑡</m:t>
                    </m:r>
                    <m:r>
                      <a:rPr lang="en-US" altLang="zh-CN" i="1">
                        <a:solidFill>
                          <a:srgbClr val="0070C0"/>
                        </a:solidFill>
                        <a:latin typeface="Cambria Math"/>
                      </a:rPr>
                      <m:t>. </m:t>
                    </m:r>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a:rPr>
                          <m:t>𝑐</m:t>
                        </m:r>
                        <m:r>
                          <a:rPr lang="en-US" altLang="zh-CN" i="1">
                            <a:solidFill>
                              <a:srgbClr val="0070C0"/>
                            </a:solidFill>
                            <a:latin typeface="Cambria Math"/>
                          </a:rPr>
                          <m:t>≔</m:t>
                        </m:r>
                        <m:r>
                          <a:rPr lang="en-US" altLang="zh-CN" i="1">
                            <a:solidFill>
                              <a:srgbClr val="0070C0"/>
                            </a:solidFill>
                            <a:latin typeface="Cambria Math"/>
                          </a:rPr>
                          <m:t>𝑝𝑟𝑒𝑑</m:t>
                        </m:r>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a:rPr>
                              <m:t>!</m:t>
                            </m:r>
                            <m:r>
                              <a:rPr lang="en-US" altLang="zh-CN" i="1">
                                <a:solidFill>
                                  <a:srgbClr val="0070C0"/>
                                </a:solidFill>
                                <a:latin typeface="Cambria Math"/>
                              </a:rPr>
                              <m:t>𝑐</m:t>
                            </m:r>
                          </m:e>
                        </m:d>
                        <m:r>
                          <a:rPr lang="en-US" altLang="zh-CN" i="1">
                            <a:solidFill>
                              <a:srgbClr val="0070C0"/>
                            </a:solidFill>
                            <a:latin typeface="Cambria Math"/>
                          </a:rPr>
                          <m:t>;!</m:t>
                        </m:r>
                        <m:r>
                          <a:rPr lang="en-US" altLang="zh-CN" i="1">
                            <a:solidFill>
                              <a:srgbClr val="0070C0"/>
                            </a:solidFill>
                            <a:latin typeface="Cambria Math"/>
                          </a:rPr>
                          <m:t>𝑐</m:t>
                        </m:r>
                      </m:e>
                    </m:d>
                  </m:oMath>
                </a14:m>
                <a:endParaRPr lang="en-US" altLang="zh-CN" dirty="0">
                  <a:solidFill>
                    <a:srgbClr val="0070C0"/>
                  </a:solidFill>
                </a:endParaRPr>
              </a:p>
              <a:p>
                <a:pPr marL="0" indent="0">
                  <a:buNone/>
                </a:pPr>
                <a:r>
                  <a:rPr lang="en-US" altLang="zh-CN" b="0" dirty="0">
                    <a:solidFill>
                      <a:srgbClr val="0070C0"/>
                    </a:solidFill>
                  </a:rPr>
                  <a:t>	</a:t>
                </a:r>
                <a14:m>
                  <m:oMath xmlns:m="http://schemas.openxmlformats.org/officeDocument/2006/math">
                    <m:r>
                      <m:rPr>
                        <m:sty m:val="p"/>
                      </m:rPr>
                      <a:rPr lang="en-US" altLang="zh-CN" b="0" i="0" smtClean="0">
                        <a:solidFill>
                          <a:srgbClr val="0070C0"/>
                        </a:solidFill>
                        <a:latin typeface="Cambria Math"/>
                      </a:rPr>
                      <m:t>let</m:t>
                    </m:r>
                    <m:r>
                      <a:rPr lang="en-US" altLang="zh-CN" b="0" i="0" smtClean="0">
                        <a:solidFill>
                          <a:srgbClr val="0070C0"/>
                        </a:solidFill>
                        <a:latin typeface="Cambria Math"/>
                      </a:rPr>
                      <m:t> </m:t>
                    </m:r>
                    <m:r>
                      <m:rPr>
                        <m:sty m:val="p"/>
                      </m:rPr>
                      <a:rPr lang="en-US" altLang="zh-CN">
                        <a:solidFill>
                          <a:srgbClr val="0070C0"/>
                        </a:solidFill>
                        <a:latin typeface="Cambria Math"/>
                      </a:rPr>
                      <m:t>o</m:t>
                    </m:r>
                    <m:r>
                      <a:rPr lang="en-US" altLang="zh-CN">
                        <a:solidFill>
                          <a:srgbClr val="0070C0"/>
                        </a:solidFill>
                        <a:latin typeface="Cambria Math"/>
                      </a:rPr>
                      <m:t>={</m:t>
                    </m:r>
                    <m:r>
                      <a:rPr lang="en-US" altLang="zh-CN" i="1" smtClean="0">
                        <a:solidFill>
                          <a:srgbClr val="0070C0"/>
                        </a:solidFill>
                        <a:latin typeface="Cambria Math"/>
                      </a:rPr>
                      <m:t>𝑖</m:t>
                    </m:r>
                    <m:r>
                      <a:rPr lang="en-US" altLang="zh-CN" i="1" smtClean="0">
                        <a:solidFill>
                          <a:srgbClr val="0070C0"/>
                        </a:solidFill>
                        <a:latin typeface="Cambria Math"/>
                      </a:rPr>
                      <m:t>=</m:t>
                    </m:r>
                    <m:r>
                      <a:rPr lang="en-US" altLang="zh-CN" i="1" smtClean="0">
                        <a:solidFill>
                          <a:srgbClr val="0070C0"/>
                        </a:solidFill>
                        <a:latin typeface="Cambria Math"/>
                      </a:rPr>
                      <m:t>𝑖𝑛𝑐𝑐</m:t>
                    </m:r>
                    <m:r>
                      <a:rPr lang="en-US" altLang="zh-CN" i="1">
                        <a:solidFill>
                          <a:srgbClr val="0070C0"/>
                        </a:solidFill>
                        <a:latin typeface="Cambria Math"/>
                      </a:rPr>
                      <m:t>, </m:t>
                    </m:r>
                    <m:r>
                      <a:rPr lang="en-US" altLang="zh-CN" i="1">
                        <a:solidFill>
                          <a:srgbClr val="0070C0"/>
                        </a:solidFill>
                        <a:latin typeface="Cambria Math"/>
                      </a:rPr>
                      <m:t>𝑑</m:t>
                    </m:r>
                    <m:r>
                      <a:rPr lang="en-US" altLang="zh-CN" i="1">
                        <a:solidFill>
                          <a:srgbClr val="0070C0"/>
                        </a:solidFill>
                        <a:latin typeface="Cambria Math"/>
                      </a:rPr>
                      <m:t>=</m:t>
                    </m:r>
                    <m:r>
                      <a:rPr lang="en-US" altLang="zh-CN" i="1">
                        <a:solidFill>
                          <a:srgbClr val="0070C0"/>
                        </a:solidFill>
                        <a:latin typeface="Cambria Math"/>
                      </a:rPr>
                      <m:t>𝑑𝑒𝑐𝑐</m:t>
                    </m:r>
                    <m:r>
                      <a:rPr lang="en-US" altLang="zh-CN" i="1">
                        <a:solidFill>
                          <a:srgbClr val="0070C0"/>
                        </a:solidFill>
                        <a:latin typeface="Cambria Math"/>
                      </a:rPr>
                      <m:t>}</m:t>
                    </m:r>
                  </m:oMath>
                </a14:m>
                <a:r>
                  <a:rPr lang="zh-CN" altLang="en-US" dirty="0">
                    <a:solidFill>
                      <a:srgbClr val="0070C0"/>
                    </a:solidFill>
                  </a:rPr>
                  <a:t> </a:t>
                </a:r>
                <a:r>
                  <a:rPr lang="en-US" altLang="zh-CN" dirty="0">
                    <a:solidFill>
                      <a:srgbClr val="0070C0"/>
                    </a:solidFill>
                  </a:rPr>
                  <a:t>in </a:t>
                </a:r>
              </a:p>
              <a:p>
                <a:pPr marL="0" indent="0">
                  <a:buNone/>
                </a:pPr>
                <a:r>
                  <a:rPr lang="en-US" altLang="zh-CN" dirty="0">
                    <a:solidFill>
                      <a:srgbClr val="0070C0"/>
                    </a:solidFill>
                  </a:rPr>
                  <a:t>	</a:t>
                </a:r>
                <a14:m>
                  <m:oMath xmlns:m="http://schemas.openxmlformats.org/officeDocument/2006/math">
                    <m:r>
                      <m:rPr>
                        <m:sty m:val="p"/>
                      </m:rPr>
                      <a:rPr lang="en-US" altLang="zh-CN">
                        <a:solidFill>
                          <a:srgbClr val="0070C0"/>
                        </a:solidFill>
                        <a:latin typeface="Cambria Math"/>
                      </a:rPr>
                      <m:t>o</m:t>
                    </m:r>
                  </m:oMath>
                </a14:m>
                <a:endParaRPr lang="zh-CN" altLang="en-US" dirty="0">
                  <a:solidFill>
                    <a:srgbClr val="0070C0"/>
                  </a:solidFill>
                </a:endParaRPr>
              </a:p>
            </p:txBody>
          </p:sp>
        </mc:Choice>
        <mc:Fallback xmlns="">
          <p:sp>
            <p:nvSpPr>
              <p:cNvPr id="4" name="内容占位符 2"/>
              <p:cNvSpPr txBox="1">
                <a:spLocks noRot="1" noChangeAspect="1" noMove="1" noResize="1" noEditPoints="1" noAdjustHandles="1" noChangeArrowheads="1" noChangeShapeType="1" noTextEdit="1"/>
              </p:cNvSpPr>
              <p:nvPr/>
            </p:nvSpPr>
            <p:spPr>
              <a:xfrm>
                <a:off x="221559" y="3719771"/>
                <a:ext cx="8454897" cy="2806939"/>
              </a:xfrm>
              <a:prstGeom prst="rect">
                <a:avLst/>
              </a:prstGeom>
              <a:blipFill rotWithShape="0">
                <a:blip r:embed="rId6"/>
                <a:stretch>
                  <a:fillRect t="-4536"/>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11" name="墨迹 10"/>
              <p14:cNvContentPartPr/>
              <p14:nvPr>
                <p:extLst>
                  <p:ext uri="{42D2F446-02D8-4167-A562-619A0277C38B}">
                    <p15:isNarration xmlns:p15="http://schemas.microsoft.com/office/powerpoint/2012/main" val="1"/>
                  </p:ext>
                </p:extLst>
              </p14:nvPr>
            </p14:nvContentPartPr>
            <p14:xfrm>
              <a:off x="1644480" y="4489560"/>
              <a:ext cx="1651680" cy="552600"/>
            </p14:xfrm>
          </p:contentPart>
        </mc:Choice>
        <mc:Fallback>
          <p:pic>
            <p:nvPicPr>
              <p:cNvPr id="11" name="墨迹 10"/>
              <p:cNvPicPr>
                <a:picLocks noGrp="1" noRot="1" noChangeAspect="1" noMove="1" noResize="1" noEditPoints="1" noAdjustHandles="1" noChangeArrowheads="1" noChangeShapeType="1"/>
              </p:cNvPicPr>
              <p:nvPr/>
            </p:nvPicPr>
            <p:blipFill>
              <a:blip r:embed="rId8"/>
              <a:stretch>
                <a:fillRect/>
              </a:stretch>
            </p:blipFill>
            <p:spPr>
              <a:xfrm>
                <a:off x="1635120" y="4480200"/>
                <a:ext cx="1670400" cy="571320"/>
              </a:xfrm>
              <a:prstGeom prst="rect">
                <a:avLst/>
              </a:prstGeom>
            </p:spPr>
          </p:pic>
        </mc:Fallback>
      </mc:AlternateContent>
      <p:pic>
        <p:nvPicPr>
          <p:cNvPr id="12" name="音频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032379902"/>
      </p:ext>
    </p:extLst>
  </p:cSld>
  <p:clrMapOvr>
    <a:masterClrMapping/>
  </p:clrMapOvr>
  <mc:AlternateContent xmlns:mc="http://schemas.openxmlformats.org/markup-compatibility/2006">
    <mc:Choice xmlns:p14="http://schemas.microsoft.com/office/powerpoint/2010/main" Requires="p14">
      <p:transition spd="slow" p14:dur="2000" advTm="28674"/>
    </mc:Choice>
    <mc:Fallback>
      <p:transition spd="slow" advTm="28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981" y="1568004"/>
            <a:ext cx="8454897"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56837988"/>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pPr marL="0" indent="0" algn="ctr">
              <a:buNone/>
            </a:pPr>
            <a:r>
              <a:rPr kumimoji="1" lang="zh-CN" altLang="en-US" dirty="0"/>
              <a:t>  </a:t>
            </a:r>
            <a:endParaRPr kumimoji="1" lang="en-US" altLang="zh-CN" dirty="0"/>
          </a:p>
          <a:p>
            <a:pPr marL="0" indent="0" algn="ctr">
              <a:buNone/>
            </a:pPr>
            <a:endParaRPr kumimoji="1" lang="en-US" altLang="zh-CN" dirty="0"/>
          </a:p>
          <a:p>
            <a:pPr marL="0" indent="0" algn="ctr">
              <a:buNone/>
            </a:pPr>
            <a:endParaRPr kumimoji="1" lang="en-US" altLang="zh-CN" dirty="0"/>
          </a:p>
          <a:p>
            <a:pPr marL="0" indent="0" algn="ctr">
              <a:buNone/>
            </a:pPr>
            <a:r>
              <a:rPr kumimoji="1" lang="en-US" altLang="zh-CN" sz="4400" dirty="0"/>
              <a:t>How to </a:t>
            </a:r>
            <a:r>
              <a:rPr lang="en-US" altLang="zh-CN" sz="4400" dirty="0">
                <a:solidFill>
                  <a:srgbClr val="0000FF"/>
                </a:solidFill>
              </a:rPr>
              <a:t>enrich</a:t>
            </a:r>
            <a:r>
              <a:rPr lang="en-US" altLang="zh-CN" sz="4400" dirty="0"/>
              <a:t> the language with the </a:t>
            </a:r>
            <a:r>
              <a:rPr lang="en-US" altLang="zh-CN" sz="4400" dirty="0">
                <a:solidFill>
                  <a:srgbClr val="0000FF"/>
                </a:solidFill>
              </a:rPr>
              <a:t>new mechanism</a:t>
            </a:r>
            <a:r>
              <a:rPr kumimoji="1" lang="zh-CN" altLang="en-US" sz="4400" dirty="0">
                <a:solidFill>
                  <a:srgbClr val="0000FF"/>
                </a:solidFill>
              </a:rPr>
              <a:t> </a:t>
            </a:r>
            <a:r>
              <a:rPr kumimoji="1" lang="zh-CN" altLang="en-US" sz="4400" dirty="0"/>
              <a:t>？</a:t>
            </a: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70217535"/>
      </p:ext>
    </p:extLst>
  </p:cSld>
  <p:clrMapOvr>
    <a:masterClrMapping/>
  </p:clrMapOvr>
  <mc:AlternateContent xmlns:mc="http://schemas.openxmlformats.org/markup-compatibility/2006">
    <mc:Choice xmlns:p14="http://schemas.microsoft.com/office/powerpoint/2010/main" Requires="p14">
      <p:transition spd="slow" p14:dur="2000" advTm="17356"/>
    </mc:Choice>
    <mc:Fallback>
      <p:transition spd="slow" advTm="17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Syntax </a:t>
            </a:r>
            <a:endParaRPr lang="zh-CN" altLang="en-US" dirty="0"/>
          </a:p>
        </p:txBody>
      </p:sp>
      <p:sp>
        <p:nvSpPr>
          <p:cNvPr id="7" name="内容占位符 6"/>
          <p:cNvSpPr>
            <a:spLocks noGrp="1"/>
          </p:cNvSpPr>
          <p:nvPr>
            <p:ph idx="1"/>
          </p:nvPr>
        </p:nvSpPr>
        <p:spPr>
          <a:xfrm>
            <a:off x="274709" y="5130633"/>
            <a:ext cx="8579296" cy="1488245"/>
          </a:xfrm>
        </p:spPr>
        <p:txBody>
          <a:bodyPr/>
          <a:lstStyle/>
          <a:p>
            <a:pPr marL="0" indent="0">
              <a:buNone/>
            </a:pPr>
            <a:r>
              <a:rPr lang="en-US" altLang="zh-CN" dirty="0"/>
              <a:t>   ... </a:t>
            </a:r>
            <a:r>
              <a:rPr lang="zh-CN" altLang="en-US" dirty="0"/>
              <a:t> </a:t>
            </a:r>
            <a:r>
              <a:rPr lang="en-US" altLang="zh-CN" dirty="0"/>
              <a:t>plus other familiar types, in examples.</a:t>
            </a:r>
            <a:endParaRPr lang="zh-CN" altLang="en-US" dirty="0"/>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787" y="1287059"/>
            <a:ext cx="8329739" cy="3572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1403647" y="3482911"/>
            <a:ext cx="7203641" cy="151216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5" name="墨迹 4"/>
              <p14:cNvContentPartPr/>
              <p14:nvPr>
                <p:extLst>
                  <p:ext uri="{42D2F446-02D8-4167-A562-619A0277C38B}">
                    <p15:isNarration xmlns:p15="http://schemas.microsoft.com/office/powerpoint/2012/main" val="1"/>
                  </p:ext>
                </p:extLst>
              </p14:nvPr>
            </p14:nvContentPartPr>
            <p14:xfrm>
              <a:off x="184320" y="3365640"/>
              <a:ext cx="8902800" cy="1829160"/>
            </p14:xfrm>
          </p:contentPart>
        </mc:Choice>
        <mc:Fallback>
          <p:pic>
            <p:nvPicPr>
              <p:cNvPr id="5" name="墨迹 4"/>
              <p:cNvPicPr>
                <a:picLocks noGrp="1" noRot="1" noChangeAspect="1" noMove="1" noResize="1" noEditPoints="1" noAdjustHandles="1" noChangeArrowheads="1" noChangeShapeType="1"/>
              </p:cNvPicPr>
              <p:nvPr/>
            </p:nvPicPr>
            <p:blipFill>
              <a:blip r:embed="rId8"/>
              <a:stretch>
                <a:fillRect/>
              </a:stretch>
            </p:blipFill>
            <p:spPr>
              <a:xfrm>
                <a:off x="174960" y="3356280"/>
                <a:ext cx="8921520" cy="184788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026281399"/>
      </p:ext>
    </p:extLst>
  </p:cSld>
  <p:clrMapOvr>
    <a:masterClrMapping/>
  </p:clrMapOvr>
  <mc:AlternateContent xmlns:mc="http://schemas.openxmlformats.org/markup-compatibility/2006">
    <mc:Choice xmlns:p14="http://schemas.microsoft.com/office/powerpoint/2010/main" Requires="p14">
      <p:transition spd="slow" p14:dur="2000" advTm="31639"/>
    </mc:Choice>
    <mc:Fallback>
      <p:transition spd="slow" advTm="31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Typing rules</a:t>
            </a:r>
            <a:endParaRPr lang="zh-CN" altLang="en-US" dirty="0"/>
          </a:p>
        </p:txBody>
      </p:sp>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1412776"/>
            <a:ext cx="7056784" cy="3349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5F413631-B099-7946-9A89-9FF7C3DC01E2}"/>
              </a:ext>
            </a:extLst>
          </p:cNvPr>
          <p:cNvSpPr txBox="1"/>
          <p:nvPr/>
        </p:nvSpPr>
        <p:spPr>
          <a:xfrm>
            <a:off x="229282" y="4934574"/>
            <a:ext cx="8519181" cy="1938992"/>
          </a:xfrm>
          <a:prstGeom prst="rect">
            <a:avLst/>
          </a:prstGeom>
          <a:noFill/>
        </p:spPr>
        <p:txBody>
          <a:bodyPr wrap="square" rtlCol="0">
            <a:spAutoFit/>
          </a:bodyPr>
          <a:lstStyle/>
          <a:p>
            <a:r>
              <a:rPr lang="en-US" altLang="zh-CN" sz="2400" dirty="0">
                <a:solidFill>
                  <a:srgbClr val="7030A0"/>
                </a:solidFill>
              </a:rPr>
              <a:t>type system </a:t>
            </a:r>
          </a:p>
          <a:p>
            <a:pPr lvl="1"/>
            <a:r>
              <a:rPr lang="en-US" altLang="zh-CN" sz="2400" dirty="0"/>
              <a:t>a set of rules that assigns a property called </a:t>
            </a:r>
            <a:r>
              <a:rPr lang="en-US" altLang="zh-CN" sz="2400" dirty="0">
                <a:solidFill>
                  <a:srgbClr val="0000FF"/>
                </a:solidFill>
              </a:rPr>
              <a:t>type</a:t>
            </a:r>
            <a:r>
              <a:rPr lang="en-US" altLang="zh-CN" sz="2400" dirty="0"/>
              <a:t> to </a:t>
            </a:r>
          </a:p>
          <a:p>
            <a:pPr lvl="1"/>
            <a:r>
              <a:rPr lang="en-US" altLang="zh-CN" sz="2400" dirty="0"/>
              <a:t>the various “</a:t>
            </a:r>
            <a:r>
              <a:rPr lang="en-US" altLang="zh-CN" sz="2400" dirty="0">
                <a:solidFill>
                  <a:srgbClr val="0000FF"/>
                </a:solidFill>
              </a:rPr>
              <a:t>constructs </a:t>
            </a:r>
            <a:r>
              <a:rPr lang="en-US" altLang="zh-CN" sz="2400" dirty="0"/>
              <a:t>“  of a computer program,  such as </a:t>
            </a:r>
          </a:p>
          <a:p>
            <a:pPr lvl="1"/>
            <a:r>
              <a:rPr lang="en-US" altLang="zh-CN" sz="2400" i="1" dirty="0"/>
              <a:t>variables</a:t>
            </a:r>
            <a:r>
              <a:rPr lang="en-US" altLang="zh-CN" sz="2400" dirty="0"/>
              <a:t>, </a:t>
            </a:r>
            <a:r>
              <a:rPr lang="en-US" altLang="zh-CN" sz="2400" i="1" dirty="0"/>
              <a:t>expressions</a:t>
            </a:r>
            <a:r>
              <a:rPr lang="en-US" altLang="zh-CN" sz="2400" dirty="0"/>
              <a:t>, </a:t>
            </a:r>
            <a:r>
              <a:rPr lang="en-US" altLang="zh-CN" sz="2400" i="1" dirty="0"/>
              <a:t>functions</a:t>
            </a:r>
            <a:r>
              <a:rPr lang="en-US" altLang="zh-CN" sz="2400" dirty="0"/>
              <a:t> or </a:t>
            </a:r>
            <a:r>
              <a:rPr lang="en-US" altLang="zh-CN" sz="2400" i="1" dirty="0"/>
              <a:t>module</a:t>
            </a:r>
          </a:p>
          <a:p>
            <a:endParaRPr lang="en-US" sz="2400" dirty="0"/>
          </a:p>
        </p:txBody>
      </p:sp>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8" name="墨迹 7"/>
              <p14:cNvContentPartPr/>
              <p14:nvPr>
                <p:extLst>
                  <p:ext uri="{42D2F446-02D8-4167-A562-619A0277C38B}">
                    <p15:isNarration xmlns:p15="http://schemas.microsoft.com/office/powerpoint/2012/main" val="1"/>
                  </p:ext>
                </p:extLst>
              </p14:nvPr>
            </p14:nvContentPartPr>
            <p14:xfrm>
              <a:off x="2806560" y="2419200"/>
              <a:ext cx="2261160" cy="2439000"/>
            </p14:xfrm>
          </p:contentPart>
        </mc:Choice>
        <mc:Fallback>
          <p:pic>
            <p:nvPicPr>
              <p:cNvPr id="8" name="墨迹 7"/>
              <p:cNvPicPr>
                <a:picLocks noGrp="1" noRot="1" noChangeAspect="1" noMove="1" noResize="1" noEditPoints="1" noAdjustHandles="1" noChangeArrowheads="1" noChangeShapeType="1"/>
              </p:cNvPicPr>
              <p:nvPr/>
            </p:nvPicPr>
            <p:blipFill>
              <a:blip r:embed="rId8"/>
              <a:stretch>
                <a:fillRect/>
              </a:stretch>
            </p:blipFill>
            <p:spPr>
              <a:xfrm>
                <a:off x="2797200" y="2409840"/>
                <a:ext cx="2279880" cy="2457720"/>
              </a:xfrm>
              <a:prstGeom prst="rect">
                <a:avLst/>
              </a:prstGeom>
            </p:spPr>
          </p:pic>
        </mc:Fallback>
      </mc:AlternateContent>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882020160"/>
      </p:ext>
    </p:extLst>
  </p:cSld>
  <p:clrMapOvr>
    <a:masterClrMapping/>
  </p:clrMapOvr>
  <mc:AlternateContent xmlns:mc="http://schemas.openxmlformats.org/markup-compatibility/2006">
    <mc:Choice xmlns:p14="http://schemas.microsoft.com/office/powerpoint/2010/main" Requires="p14">
      <p:transition spd="slow" p14:dur="2000" advTm="71309"/>
    </mc:Choice>
    <mc:Fallback>
      <p:transition spd="slow" advTm="71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9"/>
                </p:tgtEl>
              </p:cMediaNode>
            </p:audio>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67544" y="1484784"/>
            <a:ext cx="7916416" cy="1932235"/>
          </a:xfrm>
        </p:spPr>
        <p:txBody>
          <a:bodyPr>
            <a:normAutofit/>
          </a:bodyPr>
          <a:lstStyle/>
          <a:p>
            <a:pPr algn="ctr"/>
            <a:r>
              <a:rPr lang="en-US" altLang="zh-CN" sz="7200" dirty="0">
                <a:solidFill>
                  <a:srgbClr val="C00000"/>
                </a:solidFill>
                <a:latin typeface="+mn-lt"/>
              </a:rPr>
              <a:t>References</a:t>
            </a:r>
            <a:endParaRPr lang="zh-CN" altLang="en-US" sz="4400" dirty="0">
              <a:solidFill>
                <a:srgbClr val="C00000"/>
              </a:solidFill>
              <a:latin typeface="+mn-lt"/>
            </a:endParaRPr>
          </a:p>
        </p:txBody>
      </p:sp>
    </p:spTree>
    <p:extLst>
      <p:ext uri="{BB962C8B-B14F-4D97-AF65-F5344CB8AC3E}">
        <p14:creationId xmlns:p14="http://schemas.microsoft.com/office/powerpoint/2010/main" val="3637721539"/>
      </p:ext>
    </p:extLst>
  </p:cSld>
  <p:clrMapOvr>
    <a:masterClrMapping/>
  </p:clrMapOvr>
  <mc:AlternateContent xmlns:mc="http://schemas.openxmlformats.org/markup-compatibility/2006">
    <mc:Choice xmlns:p14="http://schemas.microsoft.com/office/powerpoint/2010/main" Requires="p14">
      <p:transition spd="slow" p14:dur="2000" advTm="1058"/>
    </mc:Choice>
    <mc:Fallback>
      <p:transition spd="slow" advTm="105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a:t>
            </a:r>
            <a:endParaRPr lang="zh-CN" altLang="en-US" dirty="0"/>
          </a:p>
        </p:txBody>
      </p:sp>
      <p:sp>
        <p:nvSpPr>
          <p:cNvPr id="3" name="内容占位符 2"/>
          <p:cNvSpPr>
            <a:spLocks noGrp="1"/>
          </p:cNvSpPr>
          <p:nvPr>
            <p:ph idx="1"/>
          </p:nvPr>
        </p:nvSpPr>
        <p:spPr>
          <a:xfrm>
            <a:off x="174340" y="1196752"/>
            <a:ext cx="8579296" cy="504056"/>
          </a:xfrm>
        </p:spPr>
        <p:txBody>
          <a:bodyPr>
            <a:normAutofit fontScale="92500" lnSpcReduction="10000"/>
          </a:bodyPr>
          <a:lstStyle/>
          <a:p>
            <a:pPr marL="0" indent="0" algn="just">
              <a:buNone/>
            </a:pPr>
            <a:r>
              <a:rPr lang="en-US" altLang="zh-CN" dirty="0"/>
              <a:t>What is the value of the expression </a:t>
            </a:r>
            <a:r>
              <a:rPr lang="en-US" altLang="zh-CN" dirty="0">
                <a:solidFill>
                  <a:srgbClr val="0070C0"/>
                </a:solidFill>
              </a:rPr>
              <a:t>ref 0</a:t>
            </a:r>
            <a:r>
              <a:rPr lang="en-US" altLang="zh-CN" dirty="0"/>
              <a:t> ?</a:t>
            </a:r>
            <a:endParaRPr lang="zh-CN" altLang="en-US" dirty="0"/>
          </a:p>
        </p:txBody>
      </p:sp>
      <p:sp>
        <p:nvSpPr>
          <p:cNvPr id="5" name="内容占位符 2"/>
          <p:cNvSpPr txBox="1">
            <a:spLocks/>
          </p:cNvSpPr>
          <p:nvPr/>
        </p:nvSpPr>
        <p:spPr>
          <a:xfrm>
            <a:off x="174340" y="1772816"/>
            <a:ext cx="8579296" cy="331236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CN" dirty="0" smtClean="0"/>
              <a:t>Is</a:t>
            </a:r>
          </a:p>
          <a:p>
            <a:pPr marL="0" indent="0">
              <a:buFont typeface="Arial" pitchFamily="34" charset="0"/>
              <a:buNone/>
            </a:pPr>
            <a:r>
              <a:rPr lang="en-US" altLang="zh-CN" dirty="0"/>
              <a:t>	r = ref 0</a:t>
            </a:r>
          </a:p>
          <a:p>
            <a:pPr marL="0" indent="0">
              <a:buFont typeface="Arial" pitchFamily="34" charset="0"/>
              <a:buNone/>
            </a:pPr>
            <a:r>
              <a:rPr lang="en-US" altLang="zh-CN" dirty="0"/>
              <a:t>	s = ref 0 </a:t>
            </a:r>
          </a:p>
          <a:p>
            <a:pPr marL="0" indent="0">
              <a:buFont typeface="Arial" pitchFamily="34" charset="0"/>
              <a:buNone/>
            </a:pPr>
            <a:r>
              <a:rPr lang="en-US" altLang="zh-CN" dirty="0"/>
              <a:t>and </a:t>
            </a:r>
          </a:p>
          <a:p>
            <a:pPr marL="0" indent="0">
              <a:buFont typeface="Arial" pitchFamily="34" charset="0"/>
              <a:buNone/>
            </a:pPr>
            <a:r>
              <a:rPr lang="en-US" altLang="zh-CN" dirty="0"/>
              <a:t>	r = ref 0</a:t>
            </a:r>
          </a:p>
          <a:p>
            <a:pPr marL="0" indent="0">
              <a:buFont typeface="Arial" pitchFamily="34" charset="0"/>
              <a:buNone/>
            </a:pPr>
            <a:r>
              <a:rPr lang="en-US" altLang="zh-CN" dirty="0"/>
              <a:t>	s = r</a:t>
            </a:r>
          </a:p>
          <a:p>
            <a:pPr marL="0" indent="0">
              <a:buFont typeface="Arial" pitchFamily="34" charset="0"/>
              <a:buNone/>
            </a:pPr>
            <a:r>
              <a:rPr lang="en-US" altLang="zh-CN" dirty="0"/>
              <a:t>behave the same</a:t>
            </a:r>
            <a:r>
              <a:rPr lang="en-US" altLang="zh-CN" dirty="0" smtClean="0"/>
              <a:t>?</a:t>
            </a:r>
          </a:p>
          <a:p>
            <a:pPr marL="0" indent="0">
              <a:buNone/>
            </a:pPr>
            <a:endParaRPr lang="en-US" altLang="zh-CN" i="1" dirty="0" smtClean="0">
              <a:solidFill>
                <a:srgbClr val="0000FF"/>
              </a:solidFill>
            </a:endParaRPr>
          </a:p>
          <a:p>
            <a:pPr marL="0" indent="0">
              <a:buNone/>
            </a:pPr>
            <a:r>
              <a:rPr lang="en-US" altLang="zh-CN" i="1" dirty="0" smtClean="0">
                <a:solidFill>
                  <a:srgbClr val="0000FF"/>
                </a:solidFill>
              </a:rPr>
              <a:t>Crucial </a:t>
            </a:r>
            <a:r>
              <a:rPr lang="en-US" altLang="zh-CN" i="1" dirty="0">
                <a:solidFill>
                  <a:srgbClr val="0000FF"/>
                </a:solidFill>
              </a:rPr>
              <a:t>observation</a:t>
            </a:r>
            <a:r>
              <a:rPr lang="en-US" altLang="zh-CN" dirty="0"/>
              <a:t>:  evaluating </a:t>
            </a:r>
            <a:r>
              <a:rPr lang="en-US" altLang="zh-CN" dirty="0">
                <a:solidFill>
                  <a:srgbClr val="0070C0"/>
                </a:solidFill>
              </a:rPr>
              <a:t>ref 0</a:t>
            </a:r>
            <a:r>
              <a:rPr lang="en-US" altLang="zh-CN" dirty="0"/>
              <a:t> must </a:t>
            </a:r>
            <a:r>
              <a:rPr lang="en-US" altLang="zh-CN" i="1" dirty="0">
                <a:solidFill>
                  <a:srgbClr val="C00000"/>
                </a:solidFill>
              </a:rPr>
              <a:t>do</a:t>
            </a:r>
            <a:r>
              <a:rPr lang="en-US" altLang="zh-CN" dirty="0"/>
              <a:t> something ?</a:t>
            </a:r>
          </a:p>
          <a:p>
            <a:pPr marL="0" indent="0">
              <a:buFont typeface="Arial" pitchFamily="34" charset="0"/>
              <a:buNone/>
            </a:pPr>
            <a:endParaRPr lang="en-US" altLang="zh-CN" dirty="0"/>
          </a:p>
          <a:p>
            <a:pPr marL="0" indent="0">
              <a:buFont typeface="Arial" pitchFamily="34" charset="0"/>
              <a:buNone/>
            </a:pPr>
            <a:endParaRPr lang="zh-CN" altLang="en-US" dirty="0"/>
          </a:p>
        </p:txBody>
      </p:sp>
      <p:sp>
        <p:nvSpPr>
          <p:cNvPr id="6" name="内容占位符 2"/>
          <p:cNvSpPr txBox="1">
            <a:spLocks/>
          </p:cNvSpPr>
          <p:nvPr/>
        </p:nvSpPr>
        <p:spPr>
          <a:xfrm>
            <a:off x="174340" y="5085184"/>
            <a:ext cx="8579296" cy="10081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Specifically, evaluating </a:t>
            </a:r>
            <a:r>
              <a:rPr lang="en-US" altLang="zh-CN" dirty="0">
                <a:solidFill>
                  <a:srgbClr val="0070C0"/>
                </a:solidFill>
              </a:rPr>
              <a:t>ref 0 </a:t>
            </a:r>
            <a:r>
              <a:rPr lang="en-US" altLang="zh-CN" dirty="0"/>
              <a:t>should </a:t>
            </a:r>
            <a:r>
              <a:rPr lang="en-US" altLang="zh-CN" i="1" dirty="0">
                <a:solidFill>
                  <a:srgbClr val="C00000"/>
                </a:solidFill>
              </a:rPr>
              <a:t>allocate some storage</a:t>
            </a:r>
            <a:r>
              <a:rPr lang="en-US" altLang="zh-CN" dirty="0">
                <a:solidFill>
                  <a:srgbClr val="C00000"/>
                </a:solidFill>
              </a:rPr>
              <a:t> </a:t>
            </a:r>
            <a:r>
              <a:rPr lang="en-US" altLang="zh-CN" dirty="0"/>
              <a:t>and yield a </a:t>
            </a:r>
            <a:r>
              <a:rPr lang="en-US" altLang="zh-CN" i="1" dirty="0">
                <a:solidFill>
                  <a:srgbClr val="C00000"/>
                </a:solidFill>
              </a:rPr>
              <a:t>reference</a:t>
            </a:r>
            <a:r>
              <a:rPr lang="en-US" altLang="zh-CN" dirty="0"/>
              <a:t> (or </a:t>
            </a:r>
            <a:r>
              <a:rPr lang="en-US" altLang="zh-CN" i="1" dirty="0"/>
              <a:t>pointer</a:t>
            </a:r>
            <a:r>
              <a:rPr lang="en-US" altLang="zh-CN" dirty="0"/>
              <a:t>) to that storage. </a:t>
            </a:r>
            <a:endParaRPr lang="zh-CN" altLang="en-US" dirty="0"/>
          </a:p>
        </p:txBody>
      </p:sp>
      <p:sp>
        <p:nvSpPr>
          <p:cNvPr id="4" name="TextBox 3"/>
          <p:cNvSpPr txBox="1"/>
          <p:nvPr/>
        </p:nvSpPr>
        <p:spPr>
          <a:xfrm>
            <a:off x="174340" y="6093296"/>
            <a:ext cx="8579296" cy="523220"/>
          </a:xfrm>
          <a:prstGeom prst="rect">
            <a:avLst/>
          </a:prstGeom>
          <a:noFill/>
        </p:spPr>
        <p:txBody>
          <a:bodyPr wrap="square" rtlCol="0">
            <a:spAutoFit/>
          </a:bodyPr>
          <a:lstStyle/>
          <a:p>
            <a:pPr algn="just"/>
            <a:r>
              <a:rPr lang="en-US" altLang="zh-CN" sz="2800" dirty="0"/>
              <a:t>So </a:t>
            </a:r>
            <a:r>
              <a:rPr lang="en-US" altLang="zh-CN" sz="2800" i="1" dirty="0">
                <a:solidFill>
                  <a:srgbClr val="0000FF"/>
                </a:solidFill>
              </a:rPr>
              <a:t>what </a:t>
            </a:r>
            <a:r>
              <a:rPr lang="en-US" altLang="zh-CN" sz="2800" dirty="0"/>
              <a:t>is a reference?</a:t>
            </a:r>
            <a:endParaRPr lang="zh-CN" altLang="en-US" sz="2800" dirty="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4" name="墨迹 13"/>
              <p14:cNvContentPartPr/>
              <p14:nvPr>
                <p:extLst>
                  <p:ext uri="{42D2F446-02D8-4167-A562-619A0277C38B}">
                    <p15:isNarration xmlns:p15="http://schemas.microsoft.com/office/powerpoint/2012/main" val="1"/>
                  </p:ext>
                </p:extLst>
              </p14:nvPr>
            </p14:nvContentPartPr>
            <p14:xfrm>
              <a:off x="641520" y="1098720"/>
              <a:ext cx="6229440" cy="4642200"/>
            </p14:xfrm>
          </p:contentPart>
        </mc:Choice>
        <mc:Fallback>
          <p:pic>
            <p:nvPicPr>
              <p:cNvPr id="14" name="墨迹 13"/>
              <p:cNvPicPr>
                <a:picLocks noGrp="1" noRot="1" noChangeAspect="1" noMove="1" noResize="1" noEditPoints="1" noAdjustHandles="1" noChangeArrowheads="1" noChangeShapeType="1"/>
              </p:cNvPicPr>
              <p:nvPr/>
            </p:nvPicPr>
            <p:blipFill>
              <a:blip r:embed="rId7"/>
              <a:stretch>
                <a:fillRect/>
              </a:stretch>
            </p:blipFill>
            <p:spPr>
              <a:xfrm>
                <a:off x="632160" y="1089360"/>
                <a:ext cx="6248160" cy="4660920"/>
              </a:xfrm>
              <a:prstGeom prst="rect">
                <a:avLst/>
              </a:prstGeom>
            </p:spPr>
          </p:pic>
        </mc:Fallback>
      </mc:AlternateContent>
      <p:pic>
        <p:nvPicPr>
          <p:cNvPr id="15" name="音频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72777217"/>
      </p:ext>
    </p:extLst>
  </p:cSld>
  <p:clrMapOvr>
    <a:masterClrMapping/>
  </p:clrMapOvr>
  <mc:AlternateContent xmlns:mc="http://schemas.openxmlformats.org/markup-compatibility/2006">
    <mc:Choice xmlns:p14="http://schemas.microsoft.com/office/powerpoint/2010/main" Requires="p14">
      <p:transition spd="slow" p14:dur="2000" advTm="139052"/>
    </mc:Choice>
    <mc:Fallback>
      <p:transition spd="slow" advTm="139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store </a:t>
            </a:r>
            <a:endParaRPr lang="zh-CN" altLang="en-US" dirty="0"/>
          </a:p>
        </p:txBody>
      </p:sp>
      <p:sp>
        <p:nvSpPr>
          <p:cNvPr id="3" name="内容占位符 2"/>
          <p:cNvSpPr>
            <a:spLocks noGrp="1"/>
          </p:cNvSpPr>
          <p:nvPr>
            <p:ph idx="1"/>
          </p:nvPr>
        </p:nvSpPr>
        <p:spPr>
          <a:xfrm>
            <a:off x="221559" y="1340768"/>
            <a:ext cx="8496944" cy="4896544"/>
          </a:xfrm>
        </p:spPr>
        <p:txBody>
          <a:bodyPr/>
          <a:lstStyle/>
          <a:p>
            <a:pPr marL="0" indent="0" algn="just">
              <a:buNone/>
            </a:pPr>
            <a:r>
              <a:rPr lang="en-US" altLang="zh-CN" dirty="0"/>
              <a:t>A reference names a</a:t>
            </a:r>
            <a:r>
              <a:rPr lang="en-US" altLang="zh-CN" i="1" dirty="0"/>
              <a:t> </a:t>
            </a:r>
            <a:r>
              <a:rPr lang="en-US" altLang="zh-CN" i="1" dirty="0">
                <a:solidFill>
                  <a:srgbClr val="0000FF"/>
                </a:solidFill>
              </a:rPr>
              <a:t>location</a:t>
            </a:r>
            <a:r>
              <a:rPr lang="en-US" altLang="zh-CN" i="1" dirty="0"/>
              <a:t> </a:t>
            </a:r>
            <a:r>
              <a:rPr lang="en-US" altLang="zh-CN" dirty="0"/>
              <a:t>in the </a:t>
            </a:r>
            <a:r>
              <a:rPr lang="en-US" altLang="zh-CN" i="1" dirty="0">
                <a:solidFill>
                  <a:srgbClr val="0000FF"/>
                </a:solidFill>
              </a:rPr>
              <a:t>store </a:t>
            </a:r>
            <a:r>
              <a:rPr lang="en-US" altLang="zh-CN" dirty="0"/>
              <a:t>(also known as the </a:t>
            </a:r>
            <a:r>
              <a:rPr lang="en-US" altLang="zh-CN" i="1" dirty="0">
                <a:solidFill>
                  <a:srgbClr val="0000FF"/>
                </a:solidFill>
              </a:rPr>
              <a:t>heap</a:t>
            </a:r>
            <a:r>
              <a:rPr lang="en-US" altLang="zh-CN" dirty="0"/>
              <a:t> or just the </a:t>
            </a:r>
            <a:r>
              <a:rPr lang="en-US" altLang="zh-CN" i="1" dirty="0">
                <a:solidFill>
                  <a:srgbClr val="0000FF"/>
                </a:solidFill>
              </a:rPr>
              <a:t>memory</a:t>
            </a:r>
            <a:r>
              <a:rPr lang="en-US" altLang="zh-CN" dirty="0"/>
              <a:t>).</a:t>
            </a:r>
          </a:p>
          <a:p>
            <a:pPr marL="0" indent="0" algn="just">
              <a:buNone/>
            </a:pPr>
            <a:endParaRPr lang="en-US" altLang="zh-CN" sz="1200" dirty="0"/>
          </a:p>
          <a:p>
            <a:pPr marL="0" indent="0" algn="just">
              <a:buNone/>
            </a:pPr>
            <a:r>
              <a:rPr lang="en-US" altLang="zh-CN" dirty="0"/>
              <a:t>What is the </a:t>
            </a:r>
            <a:r>
              <a:rPr lang="en-US" altLang="zh-CN" b="1" dirty="0">
                <a:solidFill>
                  <a:srgbClr val="C00000"/>
                </a:solidFill>
              </a:rPr>
              <a:t>store</a:t>
            </a:r>
            <a:r>
              <a:rPr lang="en-US" altLang="zh-CN" dirty="0"/>
              <a:t>? </a:t>
            </a:r>
          </a:p>
          <a:p>
            <a:pPr marL="546100" lvl="1" indent="-369888" algn="just"/>
            <a:r>
              <a:rPr lang="en-US" altLang="zh-CN" sz="2800" i="1" dirty="0">
                <a:solidFill>
                  <a:srgbClr val="7030A0"/>
                </a:solidFill>
              </a:rPr>
              <a:t>Concretely</a:t>
            </a:r>
            <a:r>
              <a:rPr lang="en-US" altLang="zh-CN" sz="2800" dirty="0"/>
              <a:t>:  an array of </a:t>
            </a:r>
            <a:r>
              <a:rPr lang="en-US" altLang="zh-CN" sz="2800" i="1" dirty="0">
                <a:solidFill>
                  <a:srgbClr val="C00000"/>
                </a:solidFill>
              </a:rPr>
              <a:t>8-bit bytes</a:t>
            </a:r>
            <a:r>
              <a:rPr lang="en-US" altLang="zh-CN" sz="2800" dirty="0"/>
              <a:t>, indexed by 32/64-bit integers.</a:t>
            </a:r>
          </a:p>
          <a:p>
            <a:pPr marL="546100" lvl="1" indent="-369888" algn="just"/>
            <a:r>
              <a:rPr lang="en-US" altLang="zh-CN" sz="2800" i="1" dirty="0">
                <a:solidFill>
                  <a:srgbClr val="0000FF"/>
                </a:solidFill>
              </a:rPr>
              <a:t>More abstractly</a:t>
            </a:r>
            <a:r>
              <a:rPr lang="en-US" altLang="zh-CN" sz="2800" dirty="0"/>
              <a:t>:   an array of </a:t>
            </a:r>
            <a:r>
              <a:rPr lang="en-US" altLang="zh-CN" sz="2800" i="1" dirty="0">
                <a:solidFill>
                  <a:srgbClr val="C00000"/>
                </a:solidFill>
              </a:rPr>
              <a:t>values</a:t>
            </a:r>
            <a:r>
              <a:rPr lang="en-US" altLang="zh-CN" sz="2800" dirty="0"/>
              <a:t>.</a:t>
            </a:r>
          </a:p>
          <a:p>
            <a:pPr marL="546100" lvl="1" indent="-369888" algn="just"/>
            <a:r>
              <a:rPr lang="en-US" altLang="zh-CN" sz="2800" i="1" dirty="0">
                <a:solidFill>
                  <a:srgbClr val="0070C0"/>
                </a:solidFill>
              </a:rPr>
              <a:t>Even more abstractly</a:t>
            </a:r>
            <a:r>
              <a:rPr lang="en-US" altLang="zh-CN" sz="2800" dirty="0"/>
              <a:t>:  a </a:t>
            </a:r>
            <a:r>
              <a:rPr lang="en-US" altLang="zh-CN" sz="2800" i="1" dirty="0">
                <a:solidFill>
                  <a:srgbClr val="C00000"/>
                </a:solidFill>
              </a:rPr>
              <a:t>partial function</a:t>
            </a:r>
            <a:r>
              <a:rPr lang="en-US" altLang="zh-CN" sz="2800" dirty="0"/>
              <a:t> from </a:t>
            </a:r>
            <a:r>
              <a:rPr lang="en-US" altLang="zh-CN" sz="2800" b="1" i="1" dirty="0">
                <a:solidFill>
                  <a:srgbClr val="7030A0"/>
                </a:solidFill>
              </a:rPr>
              <a:t>locations</a:t>
            </a:r>
            <a:r>
              <a:rPr lang="en-US" altLang="zh-CN" sz="2800" dirty="0"/>
              <a:t> to </a:t>
            </a:r>
            <a:r>
              <a:rPr lang="en-US" altLang="zh-CN" sz="2800" i="1" dirty="0">
                <a:solidFill>
                  <a:srgbClr val="C00000"/>
                </a:solidFill>
              </a:rPr>
              <a:t>values</a:t>
            </a:r>
            <a:r>
              <a:rPr lang="en-US" altLang="zh-CN" sz="2800" dirty="0"/>
              <a:t>.</a:t>
            </a:r>
            <a:endParaRPr lang="zh-CN" altLang="en-US" sz="2800" dirty="0"/>
          </a:p>
        </p:txBody>
      </p:sp>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96732622"/>
      </p:ext>
    </p:extLst>
  </p:cSld>
  <p:clrMapOvr>
    <a:masterClrMapping/>
  </p:clrMapOvr>
  <mc:AlternateContent xmlns:mc="http://schemas.openxmlformats.org/markup-compatibility/2006">
    <mc:Choice xmlns:p14="http://schemas.microsoft.com/office/powerpoint/2010/main" Requires="p14">
      <p:transition spd="slow" p14:dur="2000" advTm="33096"/>
    </mc:Choice>
    <mc:Fallback>
      <p:transition spd="slow" advTm="33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Locations</a:t>
            </a:r>
            <a:endParaRPr lang="zh-CN" altLang="en-US" dirty="0"/>
          </a:p>
        </p:txBody>
      </p:sp>
      <p:sp>
        <p:nvSpPr>
          <p:cNvPr id="3" name="内容占位符 2"/>
          <p:cNvSpPr>
            <a:spLocks noGrp="1"/>
          </p:cNvSpPr>
          <p:nvPr>
            <p:ph idx="1"/>
          </p:nvPr>
        </p:nvSpPr>
        <p:spPr>
          <a:xfrm>
            <a:off x="251520" y="1196752"/>
            <a:ext cx="8579296" cy="720080"/>
          </a:xfrm>
        </p:spPr>
        <p:txBody>
          <a:bodyPr/>
          <a:lstStyle/>
          <a:p>
            <a:pPr marL="0" indent="0">
              <a:buNone/>
            </a:pPr>
            <a:r>
              <a:rPr lang="en-US" altLang="zh-CN" dirty="0"/>
              <a:t>Syntax of </a:t>
            </a:r>
            <a:r>
              <a:rPr lang="en-US" altLang="zh-CN" i="1" dirty="0">
                <a:solidFill>
                  <a:srgbClr val="C00000"/>
                </a:solidFill>
              </a:rPr>
              <a:t>values</a:t>
            </a:r>
            <a:r>
              <a:rPr lang="en-US" altLang="zh-CN" dirty="0"/>
              <a:t>:</a:t>
            </a:r>
            <a:endParaRPr lang="zh-CN" altLang="en-US" dirty="0"/>
          </a:p>
        </p:txBody>
      </p:sp>
      <p:sp>
        <p:nvSpPr>
          <p:cNvPr id="4" name="内容占位符 2"/>
          <p:cNvSpPr txBox="1">
            <a:spLocks/>
          </p:cNvSpPr>
          <p:nvPr/>
        </p:nvSpPr>
        <p:spPr>
          <a:xfrm>
            <a:off x="251520" y="4581128"/>
            <a:ext cx="7843831"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  and since all </a:t>
            </a:r>
            <a:r>
              <a:rPr lang="en-US" altLang="zh-CN" i="1" dirty="0">
                <a:solidFill>
                  <a:srgbClr val="C00000"/>
                </a:solidFill>
              </a:rPr>
              <a:t>value</a:t>
            </a:r>
            <a:r>
              <a:rPr lang="en-US" altLang="zh-CN" dirty="0"/>
              <a:t>s are </a:t>
            </a:r>
            <a:r>
              <a:rPr lang="en-US" altLang="zh-CN" i="1" dirty="0">
                <a:solidFill>
                  <a:srgbClr val="0000FF"/>
                </a:solidFill>
              </a:rPr>
              <a:t>term</a:t>
            </a:r>
            <a:r>
              <a:rPr lang="en-US" altLang="zh-CN" dirty="0"/>
              <a:t>s ...</a:t>
            </a:r>
            <a:endParaRPr lang="zh-CN" altLang="en-US" dirty="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00" y="2134229"/>
            <a:ext cx="8424936" cy="19428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1339802" y="3501009"/>
            <a:ext cx="7336654" cy="54074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5" name="墨迹 4"/>
              <p14:cNvContentPartPr/>
              <p14:nvPr>
                <p:extLst>
                  <p:ext uri="{42D2F446-02D8-4167-A562-619A0277C38B}">
                    <p15:isNarration xmlns:p15="http://schemas.microsoft.com/office/powerpoint/2012/main" val="1"/>
                  </p:ext>
                </p:extLst>
              </p14:nvPr>
            </p14:nvContentPartPr>
            <p14:xfrm>
              <a:off x="1035000" y="3505320"/>
              <a:ext cx="743400" cy="609840"/>
            </p14:xfrm>
          </p:contentPart>
        </mc:Choice>
        <mc:Fallback>
          <p:pic>
            <p:nvPicPr>
              <p:cNvPr id="5" name="墨迹 4"/>
              <p:cNvPicPr>
                <a:picLocks noGrp="1" noRot="1" noChangeAspect="1" noMove="1" noResize="1" noEditPoints="1" noAdjustHandles="1" noChangeArrowheads="1" noChangeShapeType="1"/>
              </p:cNvPicPr>
              <p:nvPr/>
            </p:nvPicPr>
            <p:blipFill>
              <a:blip r:embed="rId8"/>
              <a:stretch>
                <a:fillRect/>
              </a:stretch>
            </p:blipFill>
            <p:spPr>
              <a:xfrm>
                <a:off x="1025640" y="3495960"/>
                <a:ext cx="762120" cy="62856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142069460"/>
      </p:ext>
    </p:extLst>
  </p:cSld>
  <p:clrMapOvr>
    <a:masterClrMapping/>
  </p:clrMapOvr>
  <mc:AlternateContent xmlns:mc="http://schemas.openxmlformats.org/markup-compatibility/2006">
    <mc:Choice xmlns:p14="http://schemas.microsoft.com/office/powerpoint/2010/main" Requires="p14">
      <p:transition spd="slow" p14:dur="2000" advTm="29253"/>
    </mc:Choice>
    <mc:Fallback>
      <p:transition spd="slow" advTm="29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4"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Syntax of Terms</a:t>
            </a:r>
            <a:endParaRPr lang="zh-CN" altLang="en-US" dirty="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018" y="1399579"/>
            <a:ext cx="8449964" cy="43924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1259632" y="5249213"/>
            <a:ext cx="6875212" cy="51642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墨迹 2"/>
              <p14:cNvContentPartPr/>
              <p14:nvPr>
                <p:extLst>
                  <p:ext uri="{42D2F446-02D8-4167-A562-619A0277C38B}">
                    <p15:isNarration xmlns:p15="http://schemas.microsoft.com/office/powerpoint/2012/main" val="1"/>
                  </p:ext>
                </p:extLst>
              </p14:nvPr>
            </p14:nvContentPartPr>
            <p14:xfrm>
              <a:off x="1162080" y="5251320"/>
              <a:ext cx="1022760" cy="718200"/>
            </p14:xfrm>
          </p:contentPart>
        </mc:Choice>
        <mc:Fallback>
          <p:pic>
            <p:nvPicPr>
              <p:cNvPr id="3" name="墨迹 2"/>
              <p:cNvPicPr>
                <a:picLocks noGrp="1" noRot="1" noChangeAspect="1" noMove="1" noResize="1" noEditPoints="1" noAdjustHandles="1" noChangeArrowheads="1" noChangeShapeType="1"/>
              </p:cNvPicPr>
              <p:nvPr/>
            </p:nvPicPr>
            <p:blipFill>
              <a:blip r:embed="rId7"/>
              <a:stretch>
                <a:fillRect/>
              </a:stretch>
            </p:blipFill>
            <p:spPr>
              <a:xfrm>
                <a:off x="1152720" y="5241960"/>
                <a:ext cx="1041480" cy="736920"/>
              </a:xfrm>
              <a:prstGeom prst="rect">
                <a:avLst/>
              </a:prstGeom>
            </p:spPr>
          </p:pic>
        </mc:Fallback>
      </mc:AlternateContent>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4822241"/>
      </p:ext>
    </p:extLst>
  </p:cSld>
  <p:clrMapOvr>
    <a:masterClrMapping/>
  </p:clrMapOvr>
  <mc:AlternateContent xmlns:mc="http://schemas.openxmlformats.org/markup-compatibility/2006">
    <mc:Choice xmlns:p14="http://schemas.microsoft.com/office/powerpoint/2010/main" Requires="p14">
      <p:transition spd="slow" p14:dur="2000" advTm="10190"/>
    </mc:Choice>
    <mc:Fallback>
      <p:transition spd="slow" advTm="10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Aside</a:t>
            </a:r>
            <a:endParaRPr lang="zh-CN" altLang="en-US" dirty="0"/>
          </a:p>
        </p:txBody>
      </p:sp>
      <p:sp>
        <p:nvSpPr>
          <p:cNvPr id="3" name="内容占位符 2"/>
          <p:cNvSpPr>
            <a:spLocks noGrp="1"/>
          </p:cNvSpPr>
          <p:nvPr>
            <p:ph idx="1"/>
          </p:nvPr>
        </p:nvSpPr>
        <p:spPr>
          <a:xfrm>
            <a:off x="251520" y="1196752"/>
            <a:ext cx="8424936" cy="5112568"/>
          </a:xfrm>
        </p:spPr>
        <p:txBody>
          <a:bodyPr>
            <a:normAutofit fontScale="92500"/>
          </a:bodyPr>
          <a:lstStyle/>
          <a:p>
            <a:pPr marL="0" indent="0" algn="just">
              <a:spcBef>
                <a:spcPts val="0"/>
              </a:spcBef>
              <a:spcAft>
                <a:spcPts val="1200"/>
              </a:spcAft>
              <a:buNone/>
            </a:pPr>
            <a:r>
              <a:rPr lang="en-US" altLang="zh-CN" dirty="0"/>
              <a:t>Does this mean we are going to allow programmers to </a:t>
            </a:r>
            <a:r>
              <a:rPr lang="en-US" altLang="zh-CN" i="1" dirty="0">
                <a:solidFill>
                  <a:srgbClr val="C00000"/>
                </a:solidFill>
              </a:rPr>
              <a:t>write explicit locations </a:t>
            </a:r>
            <a:r>
              <a:rPr lang="en-US" altLang="zh-CN" dirty="0"/>
              <a:t>in their programs??</a:t>
            </a:r>
          </a:p>
          <a:p>
            <a:pPr marL="0" indent="0" algn="just">
              <a:spcBef>
                <a:spcPts val="0"/>
              </a:spcBef>
              <a:spcAft>
                <a:spcPts val="1200"/>
              </a:spcAft>
              <a:buNone/>
            </a:pPr>
            <a:r>
              <a:rPr lang="en-US" altLang="zh-CN" dirty="0">
                <a:solidFill>
                  <a:srgbClr val="0000FF"/>
                </a:solidFill>
              </a:rPr>
              <a:t>No:  </a:t>
            </a:r>
            <a:r>
              <a:rPr lang="en-US" altLang="zh-CN" dirty="0"/>
              <a:t>This is just a </a:t>
            </a:r>
            <a:r>
              <a:rPr lang="en-US" altLang="zh-CN" dirty="0">
                <a:solidFill>
                  <a:srgbClr val="C00000"/>
                </a:solidFill>
              </a:rPr>
              <a:t>modeling trick</a:t>
            </a:r>
            <a:r>
              <a:rPr lang="en-US" altLang="zh-CN" dirty="0"/>
              <a:t>.  </a:t>
            </a:r>
          </a:p>
          <a:p>
            <a:pPr marL="400050" lvl="1" indent="0" algn="just">
              <a:spcBef>
                <a:spcPts val="0"/>
              </a:spcBef>
              <a:spcAft>
                <a:spcPts val="1200"/>
              </a:spcAft>
              <a:buNone/>
            </a:pPr>
            <a:r>
              <a:rPr lang="en-US" altLang="zh-CN" sz="2800" dirty="0"/>
              <a:t>We are enriching the “source language” to include some </a:t>
            </a:r>
            <a:r>
              <a:rPr lang="en-US" altLang="zh-CN" sz="2800" i="1" dirty="0"/>
              <a:t>runtime structures</a:t>
            </a:r>
            <a:r>
              <a:rPr lang="en-US" altLang="zh-CN" sz="2800" dirty="0"/>
              <a:t>, so that we can continue to </a:t>
            </a:r>
            <a:r>
              <a:rPr lang="en-US" altLang="zh-CN" sz="2800" i="1" dirty="0">
                <a:solidFill>
                  <a:srgbClr val="0000FF"/>
                </a:solidFill>
              </a:rPr>
              <a:t>formalize evaluation</a:t>
            </a:r>
            <a:r>
              <a:rPr lang="en-US" altLang="zh-CN" sz="2800" dirty="0"/>
              <a:t> as a relation between source terms.</a:t>
            </a:r>
          </a:p>
          <a:p>
            <a:pPr marL="0" indent="0" algn="just">
              <a:spcBef>
                <a:spcPts val="0"/>
              </a:spcBef>
              <a:spcAft>
                <a:spcPts val="1200"/>
              </a:spcAft>
              <a:buNone/>
            </a:pPr>
            <a:r>
              <a:rPr lang="en-US" altLang="zh-CN" dirty="0"/>
              <a:t>Aside: If we formalize evaluation in the </a:t>
            </a:r>
            <a:r>
              <a:rPr lang="en-US" altLang="zh-CN" i="1" dirty="0"/>
              <a:t>big-step style</a:t>
            </a:r>
            <a:r>
              <a:rPr lang="en-US" altLang="zh-CN" dirty="0"/>
              <a:t>, then we can </a:t>
            </a:r>
            <a:r>
              <a:rPr lang="en-US" altLang="zh-CN" i="1" dirty="0">
                <a:solidFill>
                  <a:srgbClr val="C00000"/>
                </a:solidFill>
              </a:rPr>
              <a:t>add location</a:t>
            </a:r>
            <a:r>
              <a:rPr lang="en-US" altLang="zh-CN" i="1" dirty="0"/>
              <a:t>s </a:t>
            </a:r>
            <a:r>
              <a:rPr lang="en-US" altLang="zh-CN" dirty="0"/>
              <a:t>to </a:t>
            </a:r>
            <a:r>
              <a:rPr lang="en-US" altLang="zh-CN" i="1" dirty="0"/>
              <a:t>the set of </a:t>
            </a:r>
            <a:r>
              <a:rPr lang="en-US" altLang="zh-CN" i="1" dirty="0">
                <a:solidFill>
                  <a:srgbClr val="0000FF"/>
                </a:solidFill>
              </a:rPr>
              <a:t>values</a:t>
            </a:r>
            <a:r>
              <a:rPr lang="en-US" altLang="zh-CN" i="1" dirty="0"/>
              <a:t> </a:t>
            </a:r>
            <a:r>
              <a:rPr lang="en-US" altLang="zh-CN" dirty="0"/>
              <a:t>(results of evaluation) without adding them to the set of terms.</a:t>
            </a:r>
            <a:endParaRPr lang="zh-CN" altLang="en-US" dirty="0"/>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066031130"/>
      </p:ext>
    </p:extLst>
  </p:cSld>
  <p:clrMapOvr>
    <a:masterClrMapping/>
  </p:clrMapOvr>
  <mc:AlternateContent xmlns:mc="http://schemas.openxmlformats.org/markup-compatibility/2006">
    <mc:Choice xmlns:p14="http://schemas.microsoft.com/office/powerpoint/2010/main" Requires="p14">
      <p:transition spd="slow" p14:dur="2000" advTm="19761"/>
    </mc:Choice>
    <mc:Fallback>
      <p:transition spd="slow" advTm="19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p:sp>
        <p:nvSpPr>
          <p:cNvPr id="3" name="内容占位符 2"/>
          <p:cNvSpPr>
            <a:spLocks noGrp="1"/>
          </p:cNvSpPr>
          <p:nvPr>
            <p:ph idx="1"/>
          </p:nvPr>
        </p:nvSpPr>
        <p:spPr>
          <a:xfrm>
            <a:off x="219277" y="1278599"/>
            <a:ext cx="8579296" cy="3142615"/>
          </a:xfrm>
        </p:spPr>
        <p:txBody>
          <a:bodyPr>
            <a:normAutofit fontScale="92500"/>
          </a:bodyPr>
          <a:lstStyle/>
          <a:p>
            <a:pPr marL="0" indent="0" algn="just">
              <a:buNone/>
            </a:pPr>
            <a:r>
              <a:rPr lang="en-US" altLang="zh-CN" dirty="0"/>
              <a:t>The </a:t>
            </a:r>
            <a:r>
              <a:rPr lang="en-US" altLang="zh-CN" i="1" dirty="0">
                <a:solidFill>
                  <a:srgbClr val="0000FF"/>
                </a:solidFill>
              </a:rPr>
              <a:t>result</a:t>
            </a:r>
            <a:r>
              <a:rPr lang="en-US" altLang="zh-CN" i="1" dirty="0"/>
              <a:t> </a:t>
            </a:r>
            <a:r>
              <a:rPr lang="en-US" altLang="zh-CN" dirty="0"/>
              <a:t>of </a:t>
            </a:r>
            <a:r>
              <a:rPr lang="en-US" altLang="zh-CN" i="1" dirty="0"/>
              <a:t>evaluating a term </a:t>
            </a:r>
            <a:r>
              <a:rPr lang="en-US" altLang="zh-CN" dirty="0"/>
              <a:t>now (with references)</a:t>
            </a:r>
          </a:p>
          <a:p>
            <a:pPr marL="536575" lvl="1" indent="-358775" algn="just"/>
            <a:r>
              <a:rPr lang="en-US" altLang="zh-CN" sz="2800" i="1" dirty="0">
                <a:solidFill>
                  <a:srgbClr val="C00000"/>
                </a:solidFill>
              </a:rPr>
              <a:t>depends on the store </a:t>
            </a:r>
            <a:r>
              <a:rPr lang="en-US" altLang="zh-CN" sz="2800" dirty="0"/>
              <a:t>in which it is evaluated. </a:t>
            </a:r>
          </a:p>
          <a:p>
            <a:pPr marL="536575" lvl="1" indent="-358775" algn="just"/>
            <a:r>
              <a:rPr lang="en-US" altLang="zh-CN" sz="2800" i="1" dirty="0">
                <a:solidFill>
                  <a:srgbClr val="0000FF"/>
                </a:solidFill>
              </a:rPr>
              <a:t>is not just a value </a:t>
            </a:r>
            <a:r>
              <a:rPr lang="en-US" altLang="zh-CN" sz="2800" dirty="0"/>
              <a:t>— we must also keep track of the </a:t>
            </a:r>
            <a:r>
              <a:rPr lang="en-US" altLang="zh-CN" sz="2800" i="1" dirty="0">
                <a:solidFill>
                  <a:srgbClr val="0000FF"/>
                </a:solidFill>
              </a:rPr>
              <a:t>changes</a:t>
            </a:r>
            <a:r>
              <a:rPr lang="en-US" altLang="zh-CN" sz="2800" dirty="0"/>
              <a:t> that get made to the </a:t>
            </a:r>
            <a:r>
              <a:rPr lang="en-US" altLang="zh-CN" sz="2800" i="1" dirty="0">
                <a:solidFill>
                  <a:srgbClr val="0000FF"/>
                </a:solidFill>
              </a:rPr>
              <a:t>store</a:t>
            </a:r>
            <a:r>
              <a:rPr lang="en-US" altLang="zh-CN" sz="2800" dirty="0"/>
              <a:t>.</a:t>
            </a:r>
          </a:p>
          <a:p>
            <a:pPr marL="0" indent="0">
              <a:buNone/>
            </a:pPr>
            <a:r>
              <a:rPr lang="en-US" altLang="zh-CN" dirty="0"/>
              <a:t>i.e.,  the evaluation relation should now map </a:t>
            </a:r>
            <a:r>
              <a:rPr lang="en-US" altLang="zh-CN" i="1" dirty="0">
                <a:solidFill>
                  <a:srgbClr val="0070C0"/>
                </a:solidFill>
              </a:rPr>
              <a:t>a term </a:t>
            </a:r>
            <a:r>
              <a:rPr lang="en-US" altLang="zh-CN" i="1" dirty="0"/>
              <a:t>as well as </a:t>
            </a:r>
            <a:r>
              <a:rPr lang="en-US" altLang="zh-CN" i="1" dirty="0">
                <a:solidFill>
                  <a:srgbClr val="0070C0"/>
                </a:solidFill>
              </a:rPr>
              <a:t>a store</a:t>
            </a:r>
            <a:r>
              <a:rPr lang="en-US" altLang="zh-CN" i="1" dirty="0">
                <a:solidFill>
                  <a:srgbClr val="0000FF"/>
                </a:solidFill>
              </a:rPr>
              <a:t> </a:t>
            </a:r>
            <a:r>
              <a:rPr lang="en-US" altLang="zh-CN" dirty="0"/>
              <a:t>to </a:t>
            </a:r>
            <a:r>
              <a:rPr lang="en-US" altLang="zh-CN" i="1" dirty="0">
                <a:solidFill>
                  <a:srgbClr val="C00000"/>
                </a:solidFill>
              </a:rPr>
              <a:t>a reduced term </a:t>
            </a:r>
            <a:r>
              <a:rPr lang="en-US" altLang="zh-CN" dirty="0"/>
              <a:t>and</a:t>
            </a:r>
            <a:r>
              <a:rPr lang="en-US" altLang="zh-CN" i="1" dirty="0">
                <a:solidFill>
                  <a:srgbClr val="0000FF"/>
                </a:solidFill>
              </a:rPr>
              <a:t> </a:t>
            </a:r>
            <a:r>
              <a:rPr lang="en-US" altLang="zh-CN" i="1" dirty="0">
                <a:solidFill>
                  <a:srgbClr val="C00000"/>
                </a:solidFill>
              </a:rPr>
              <a:t>a new store</a:t>
            </a:r>
            <a:r>
              <a:rPr lang="en-US" altLang="zh-CN" dirty="0"/>
              <a:t>.</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244509" y="5733256"/>
                <a:ext cx="8579296" cy="523220"/>
              </a:xfrm>
              <a:prstGeom prst="rect">
                <a:avLst/>
              </a:prstGeom>
            </p:spPr>
            <p:txBody>
              <a:bodyPr vert="horz" lIns="91440" tIns="45720" rIns="91440" bIns="45720" rtlCol="0">
                <a:normAutofit/>
              </a:bodyPr>
              <a:lstStyle/>
              <a:p>
                <a:pPr algn="just">
                  <a:spcBef>
                    <a:spcPct val="20000"/>
                  </a:spcBef>
                  <a:buFont typeface="Arial" pitchFamily="34" charset="0"/>
                  <a:buNone/>
                </a:pPr>
                <a:r>
                  <a:rPr lang="en-US" altLang="zh-CN" sz="2800" dirty="0"/>
                  <a:t>To</a:t>
                </a:r>
                <a:r>
                  <a:rPr lang="zh-CN" altLang="en-US" sz="2800" dirty="0"/>
                  <a:t> </a:t>
                </a:r>
                <a:r>
                  <a:rPr lang="en-US" altLang="zh-CN" sz="2800" dirty="0"/>
                  <a:t>use the </a:t>
                </a:r>
                <a:r>
                  <a:rPr lang="en-US" altLang="zh-CN" sz="2800" dirty="0" err="1"/>
                  <a:t>metavariable</a:t>
                </a:r>
                <a:r>
                  <a:rPr lang="en-US" altLang="zh-CN" sz="2800" dirty="0"/>
                  <a:t> </a:t>
                </a:r>
                <a14:m>
                  <m:oMath xmlns:m="http://schemas.openxmlformats.org/officeDocument/2006/math">
                    <m:r>
                      <a:rPr lang="en-US" altLang="zh-CN" sz="2800" i="1" dirty="0" smtClean="0">
                        <a:solidFill>
                          <a:srgbClr val="0070C0"/>
                        </a:solidFill>
                        <a:latin typeface="Cambria Math"/>
                      </a:rPr>
                      <m:t>𝜇</m:t>
                    </m:r>
                  </m:oMath>
                </a14:m>
                <a:r>
                  <a:rPr lang="en-US" altLang="zh-CN" sz="2800" dirty="0"/>
                  <a:t> to </a:t>
                </a:r>
                <a:r>
                  <a:rPr lang="en-US" altLang="zh-CN" sz="2800" i="1" dirty="0">
                    <a:solidFill>
                      <a:srgbClr val="C00000"/>
                    </a:solidFill>
                  </a:rPr>
                  <a:t>range over </a:t>
                </a:r>
                <a:r>
                  <a:rPr lang="en-US" altLang="zh-CN" sz="2800" i="1" dirty="0">
                    <a:solidFill>
                      <a:srgbClr val="0070C0"/>
                    </a:solidFill>
                  </a:rPr>
                  <a:t>stores</a:t>
                </a:r>
                <a:r>
                  <a:rPr lang="en-US" altLang="zh-CN" sz="2800" dirty="0"/>
                  <a:t>.</a:t>
                </a:r>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44509" y="5733256"/>
                <a:ext cx="8579296" cy="523220"/>
              </a:xfrm>
              <a:prstGeom prst="rect">
                <a:avLst/>
              </a:prstGeom>
              <a:blipFill rotWithShape="0">
                <a:blip r:embed="rId6"/>
                <a:stretch>
                  <a:fillRect l="-1421" t="-10465"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051720" y="4752250"/>
                <a:ext cx="4608512" cy="523220"/>
              </a:xfrm>
              <a:prstGeom prst="rect">
                <a:avLst/>
              </a:prstGeom>
            </p:spPr>
            <p:txBody>
              <a:bodyPr wrap="square">
                <a:spAutoFit/>
              </a:bodyPr>
              <a:lstStyle/>
              <a:p>
                <a:r>
                  <a:rPr lang="en-US" altLang="zh-CN" dirty="0">
                    <a:solidFill>
                      <a:srgbClr val="0070C0"/>
                    </a:solidFill>
                  </a:rPr>
                  <a:t> </a:t>
                </a:r>
                <a14:m>
                  <m:oMath xmlns:m="http://schemas.openxmlformats.org/officeDocument/2006/math">
                    <m:r>
                      <a:rPr lang="en-US" altLang="zh-CN" sz="2800" b="0" i="1" dirty="0" smtClean="0">
                        <a:solidFill>
                          <a:srgbClr val="0070C0"/>
                        </a:solidFill>
                        <a:latin typeface="Cambria Math"/>
                      </a:rPr>
                      <m:t> </m:t>
                    </m:r>
                    <m:r>
                      <m:rPr>
                        <m:sty m:val="p"/>
                      </m:rPr>
                      <a:rPr lang="en-US" altLang="zh-CN" sz="2800" b="0" i="0" dirty="0" smtClean="0">
                        <a:solidFill>
                          <a:srgbClr val="0070C0"/>
                        </a:solidFill>
                        <a:latin typeface="Cambria Math"/>
                      </a:rPr>
                      <m:t>t</m:t>
                    </m:r>
                    <m:r>
                      <a:rPr lang="en-US" altLang="zh-CN" sz="2800" b="0" i="1" dirty="0" smtClean="0">
                        <a:solidFill>
                          <a:srgbClr val="0070C0"/>
                        </a:solidFill>
                        <a:latin typeface="Cambria Math"/>
                      </a:rPr>
                      <m:t> </m:t>
                    </m:r>
                    <m:r>
                      <a:rPr lang="en-US" altLang="zh-CN" sz="2800" b="0" i="1" dirty="0" smtClean="0">
                        <a:solidFill>
                          <a:srgbClr val="C00000"/>
                        </a:solidFill>
                        <a:latin typeface="Cambria Math"/>
                      </a:rPr>
                      <m:t>|</m:t>
                    </m:r>
                    <m:r>
                      <a:rPr lang="en-US" altLang="zh-CN" sz="2800" b="0" i="1" dirty="0" smtClean="0">
                        <a:solidFill>
                          <a:srgbClr val="C00000"/>
                        </a:solidFill>
                        <a:latin typeface="Cambria Math" charset="0"/>
                      </a:rPr>
                      <m:t> </m:t>
                    </m:r>
                    <m:r>
                      <a:rPr lang="en-US" altLang="zh-CN" sz="2800" b="0" i="1" dirty="0" smtClean="0">
                        <a:solidFill>
                          <a:srgbClr val="C00000"/>
                        </a:solidFill>
                        <a:latin typeface="Cambria Math"/>
                      </a:rPr>
                      <m:t>𝜇</m:t>
                    </m:r>
                    <m:r>
                      <a:rPr lang="en-US" altLang="zh-CN" sz="2800" b="0" i="1" dirty="0" smtClean="0">
                        <a:solidFill>
                          <a:srgbClr val="C00000"/>
                        </a:solidFill>
                        <a:latin typeface="Cambria Math"/>
                      </a:rPr>
                      <m:t>  →  </m:t>
                    </m:r>
                    <m:sSup>
                      <m:sSupPr>
                        <m:ctrlPr>
                          <a:rPr lang="en-US" altLang="zh-CN" sz="2800" b="0" i="1" dirty="0" smtClean="0">
                            <a:solidFill>
                              <a:srgbClr val="0070C0"/>
                            </a:solidFill>
                            <a:latin typeface="Cambria Math" panose="02040503050406030204" pitchFamily="18" charset="0"/>
                          </a:rPr>
                        </m:ctrlPr>
                      </m:sSupPr>
                      <m:e>
                        <m:r>
                          <m:rPr>
                            <m:sty m:val="p"/>
                          </m:rPr>
                          <a:rPr lang="en-US" altLang="zh-CN" sz="2800" b="0" i="0" dirty="0" smtClean="0">
                            <a:solidFill>
                              <a:srgbClr val="0070C0"/>
                            </a:solidFill>
                            <a:latin typeface="Cambria Math"/>
                          </a:rPr>
                          <m:t>t</m:t>
                        </m:r>
                      </m:e>
                      <m:sup>
                        <m:r>
                          <a:rPr lang="en-US" altLang="zh-CN" sz="2800" b="0" i="0" dirty="0" smtClean="0">
                            <a:solidFill>
                              <a:srgbClr val="0070C0"/>
                            </a:solidFill>
                            <a:latin typeface="Cambria Math"/>
                          </a:rPr>
                          <m:t>′</m:t>
                        </m:r>
                      </m:sup>
                    </m:sSup>
                    <m:r>
                      <a:rPr lang="en-US" altLang="zh-CN" sz="2800" b="0" i="1" dirty="0" smtClean="0">
                        <a:solidFill>
                          <a:srgbClr val="0070C0"/>
                        </a:solidFill>
                        <a:latin typeface="Cambria Math"/>
                      </a:rPr>
                      <m:t> </m:t>
                    </m:r>
                    <m:r>
                      <a:rPr lang="en-US" altLang="zh-CN" sz="2800" b="0" i="1" dirty="0" smtClean="0">
                        <a:solidFill>
                          <a:srgbClr val="C00000"/>
                        </a:solidFill>
                        <a:latin typeface="Cambria Math"/>
                      </a:rPr>
                      <m:t>| </m:t>
                    </m:r>
                    <m:r>
                      <a:rPr lang="en-US" altLang="zh-CN" sz="2800" b="0" i="1" dirty="0" smtClean="0">
                        <a:solidFill>
                          <a:srgbClr val="C00000"/>
                        </a:solidFill>
                        <a:latin typeface="Cambria Math"/>
                      </a:rPr>
                      <m:t>𝜇</m:t>
                    </m:r>
                    <m:r>
                      <a:rPr lang="en-US" altLang="zh-CN" sz="2800" b="0" i="1" dirty="0" smtClean="0">
                        <a:solidFill>
                          <a:srgbClr val="C00000"/>
                        </a:solidFill>
                        <a:latin typeface="Cambria Math"/>
                      </a:rPr>
                      <m:t>′</m:t>
                    </m:r>
                  </m:oMath>
                </a14:m>
                <a:r>
                  <a:rPr lang="zh-CN" altLang="en-US" sz="2800" dirty="0">
                    <a:solidFill>
                      <a:srgbClr val="C00000"/>
                    </a:solidFill>
                  </a:rPr>
                  <a:t> </a:t>
                </a:r>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2051720" y="4752250"/>
                <a:ext cx="4608512" cy="52322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12" name="墨迹 11"/>
              <p14:cNvContentPartPr/>
              <p14:nvPr>
                <p:extLst>
                  <p:ext uri="{42D2F446-02D8-4167-A562-619A0277C38B}">
                    <p15:isNarration xmlns:p15="http://schemas.microsoft.com/office/powerpoint/2012/main" val="1"/>
                  </p:ext>
                </p:extLst>
              </p14:nvPr>
            </p14:nvContentPartPr>
            <p14:xfrm>
              <a:off x="1739880" y="4254480"/>
              <a:ext cx="6096240" cy="2115000"/>
            </p14:xfrm>
          </p:contentPart>
        </mc:Choice>
        <mc:Fallback>
          <p:pic>
            <p:nvPicPr>
              <p:cNvPr id="12" name="墨迹 11"/>
              <p:cNvPicPr>
                <a:picLocks noGrp="1" noRot="1" noChangeAspect="1" noMove="1" noResize="1" noEditPoints="1" noAdjustHandles="1" noChangeArrowheads="1" noChangeShapeType="1"/>
              </p:cNvPicPr>
              <p:nvPr/>
            </p:nvPicPr>
            <p:blipFill>
              <a:blip r:embed="rId9"/>
              <a:stretch>
                <a:fillRect/>
              </a:stretch>
            </p:blipFill>
            <p:spPr>
              <a:xfrm>
                <a:off x="1730520" y="4245120"/>
                <a:ext cx="6114960" cy="2133720"/>
              </a:xfrm>
              <a:prstGeom prst="rect">
                <a:avLst/>
              </a:prstGeom>
            </p:spPr>
          </p:pic>
        </mc:Fallback>
      </mc:AlternateContent>
      <p:pic>
        <p:nvPicPr>
          <p:cNvPr id="13" name="音频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60269029"/>
      </p:ext>
    </p:extLst>
  </p:cSld>
  <p:clrMapOvr>
    <a:masterClrMapping/>
  </p:clrMapOvr>
  <mc:AlternateContent xmlns:mc="http://schemas.openxmlformats.org/markup-compatibility/2006">
    <mc:Choice xmlns:p14="http://schemas.microsoft.com/office/powerpoint/2010/main" Requires="p14">
      <p:transition spd="slow" p14:dur="2000" advTm="136794"/>
    </mc:Choice>
    <mc:Fallback>
      <p:transition spd="slow" advTm="136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196752"/>
                <a:ext cx="8579296" cy="952056"/>
              </a:xfrm>
            </p:spPr>
            <p:txBody>
              <a:bodyPr>
                <a:normAutofit fontScale="92500" lnSpcReduction="10000"/>
              </a:bodyPr>
              <a:lstStyle/>
              <a:p>
                <a:pPr marL="0" indent="0" algn="just">
                  <a:buNone/>
                </a:pPr>
                <a:r>
                  <a:rPr lang="en-US" altLang="zh-CN" dirty="0"/>
                  <a:t>A term of </a:t>
                </a:r>
                <a:r>
                  <a:rPr lang="en-US" altLang="zh-CN" i="1" dirty="0"/>
                  <a:t>the form  </a:t>
                </a:r>
                <a14:m>
                  <m:oMath xmlns:m="http://schemas.openxmlformats.org/officeDocument/2006/math">
                    <m:sSub>
                      <m:sSubPr>
                        <m:ctrlPr>
                          <a:rPr lang="en-US" altLang="zh-CN" i="1">
                            <a:solidFill>
                              <a:srgbClr val="0070C0"/>
                            </a:solidFill>
                            <a:latin typeface="Cambria Math" panose="02040503050406030204" pitchFamily="18" charset="0"/>
                          </a:rPr>
                        </m:ctrlPr>
                      </m:sSubPr>
                      <m:e>
                        <m:r>
                          <m:rPr>
                            <m:sty m:val="p"/>
                          </m:rPr>
                          <a:rPr lang="en-US" altLang="zh-CN" b="0" i="0" smtClean="0">
                            <a:solidFill>
                              <a:srgbClr val="0070C0"/>
                            </a:solidFill>
                            <a:latin typeface="Cambria Math"/>
                          </a:rPr>
                          <m:t>ref</m:t>
                        </m:r>
                        <m:r>
                          <a:rPr lang="en-US" altLang="zh-CN" b="0" i="0" smtClean="0">
                            <a:solidFill>
                              <a:srgbClr val="0070C0"/>
                            </a:solidFill>
                            <a:latin typeface="Cambria Math"/>
                          </a:rPr>
                          <m:t>  </m:t>
                        </m:r>
                        <m:r>
                          <m:rPr>
                            <m:sty m:val="p"/>
                          </m:rPr>
                          <a:rPr lang="en-US" altLang="zh-CN" i="0">
                            <a:solidFill>
                              <a:srgbClr val="0070C0"/>
                            </a:solidFill>
                            <a:latin typeface="Cambria Math"/>
                          </a:rPr>
                          <m:t>t</m:t>
                        </m:r>
                      </m:e>
                      <m:sub>
                        <m:r>
                          <a:rPr lang="en-US" altLang="zh-CN" i="0">
                            <a:solidFill>
                              <a:srgbClr val="0070C0"/>
                            </a:solidFill>
                            <a:latin typeface="Cambria Math"/>
                          </a:rPr>
                          <m:t>1 </m:t>
                        </m:r>
                      </m:sub>
                    </m:sSub>
                  </m:oMath>
                </a14:m>
                <a:r>
                  <a:rPr lang="en-US" altLang="zh-CN" dirty="0">
                    <a:solidFill>
                      <a:srgbClr val="0070C0"/>
                    </a:solidFill>
                  </a:rPr>
                  <a:t> </a:t>
                </a:r>
              </a:p>
              <a:p>
                <a:pPr marL="914400" lvl="1" indent="-514350" algn="just">
                  <a:buFont typeface="+mj-lt"/>
                  <a:buAutoNum type="arabicPeriod"/>
                </a:pPr>
                <a:r>
                  <a:rPr lang="en-US" altLang="zh-CN" sz="2800" dirty="0"/>
                  <a:t>first </a:t>
                </a:r>
                <a:r>
                  <a:rPr lang="en-US" altLang="zh-CN" sz="2800" i="1" dirty="0">
                    <a:solidFill>
                      <a:srgbClr val="0000FF"/>
                    </a:solidFill>
                  </a:rPr>
                  <a:t>evaluates</a:t>
                </a:r>
                <a:r>
                  <a:rPr lang="en-US" altLang="zh-CN" sz="2800" dirty="0"/>
                  <a:t> inside  </a:t>
                </a:r>
                <a14:m>
                  <m:oMath xmlns:m="http://schemas.openxmlformats.org/officeDocument/2006/math">
                    <m:sSub>
                      <m:sSubPr>
                        <m:ctrlPr>
                          <a:rPr lang="en-US" altLang="zh-CN" sz="2800" i="1">
                            <a:solidFill>
                              <a:srgbClr val="0070C0"/>
                            </a:solidFill>
                            <a:latin typeface="Cambria Math" panose="02040503050406030204" pitchFamily="18" charset="0"/>
                          </a:rPr>
                        </m:ctrlPr>
                      </m:sSubPr>
                      <m:e>
                        <m:r>
                          <m:rPr>
                            <m:sty m:val="p"/>
                          </m:rPr>
                          <a:rPr lang="en-US" altLang="zh-CN" sz="2800" i="0">
                            <a:solidFill>
                              <a:srgbClr val="0070C0"/>
                            </a:solidFill>
                            <a:latin typeface="Cambria Math"/>
                          </a:rPr>
                          <m:t>t</m:t>
                        </m:r>
                      </m:e>
                      <m:sub>
                        <m:r>
                          <a:rPr lang="en-US" altLang="zh-CN" sz="2800" i="0">
                            <a:solidFill>
                              <a:srgbClr val="0070C0"/>
                            </a:solidFill>
                            <a:latin typeface="Cambria Math"/>
                          </a:rPr>
                          <m:t>1 </m:t>
                        </m:r>
                      </m:sub>
                    </m:sSub>
                  </m:oMath>
                </a14:m>
                <a:r>
                  <a:rPr lang="en-US" altLang="zh-CN" sz="2800" dirty="0"/>
                  <a:t> </a:t>
                </a:r>
                <a:r>
                  <a:rPr lang="en-US" altLang="zh-CN" sz="2800" i="1" dirty="0"/>
                  <a:t>until it becomes a value </a:t>
                </a:r>
                <a:r>
                  <a:rPr lang="en-US" altLang="zh-CN" sz="2800" dirty="0"/>
                  <a:t>...</a:t>
                </a:r>
                <a:endParaRPr lang="zh-CN" altLang="en-US" sz="28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952056"/>
              </a:xfrm>
              <a:blipFill>
                <a:blip r:embed="rId6"/>
                <a:stretch>
                  <a:fillRect l="-1634" t="-12821" b="-16026"/>
                </a:stretch>
              </a:blipFill>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043" y="2366205"/>
            <a:ext cx="733425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553" y="5238128"/>
            <a:ext cx="770572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内容占位符 2"/>
              <p:cNvSpPr txBox="1">
                <a:spLocks/>
              </p:cNvSpPr>
              <p:nvPr/>
            </p:nvSpPr>
            <p:spPr>
              <a:xfrm>
                <a:off x="205061" y="3717032"/>
                <a:ext cx="8579296" cy="1512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1" indent="-514350" algn="just">
                  <a:buFont typeface="+mj-lt"/>
                  <a:buAutoNum type="arabicPeriod" startAt="2"/>
                </a:pPr>
                <a:r>
                  <a:rPr lang="en-US" altLang="zh-CN" sz="2800" dirty="0"/>
                  <a:t>then </a:t>
                </a:r>
                <a:r>
                  <a:rPr lang="en-US" altLang="zh-CN" sz="2800" i="1" dirty="0">
                    <a:solidFill>
                      <a:srgbClr val="0000FF"/>
                    </a:solidFill>
                  </a:rPr>
                  <a:t>chooses</a:t>
                </a:r>
                <a:r>
                  <a:rPr lang="en-US" altLang="zh-CN" sz="2800" dirty="0"/>
                  <a:t> (allocates) a </a:t>
                </a:r>
                <a:r>
                  <a:rPr lang="en-US" altLang="zh-CN" sz="2800" i="1" dirty="0">
                    <a:solidFill>
                      <a:srgbClr val="C00000"/>
                    </a:solidFill>
                  </a:rPr>
                  <a:t>fresh location </a:t>
                </a:r>
                <a14:m>
                  <m:oMath xmlns:m="http://schemas.openxmlformats.org/officeDocument/2006/math">
                    <m:r>
                      <a:rPr lang="en-US" altLang="zh-CN" sz="2800" b="0" i="1" smtClean="0">
                        <a:solidFill>
                          <a:srgbClr val="0070C0"/>
                        </a:solidFill>
                        <a:latin typeface="Cambria Math"/>
                      </a:rPr>
                      <m:t>𝑙</m:t>
                    </m:r>
                  </m:oMath>
                </a14:m>
                <a:r>
                  <a:rPr lang="en-US" altLang="zh-CN" sz="2800" dirty="0"/>
                  <a:t>, </a:t>
                </a:r>
                <a:r>
                  <a:rPr lang="en-US" altLang="zh-CN" sz="2800" i="1" dirty="0">
                    <a:solidFill>
                      <a:srgbClr val="0000FF"/>
                    </a:solidFill>
                  </a:rPr>
                  <a:t>augments</a:t>
                </a:r>
                <a:r>
                  <a:rPr lang="en-US" altLang="zh-CN" sz="2800" dirty="0"/>
                  <a:t>  the store with a binding from </a:t>
                </a:r>
                <a14:m>
                  <m:oMath xmlns:m="http://schemas.openxmlformats.org/officeDocument/2006/math">
                    <m:r>
                      <a:rPr lang="en-US" altLang="zh-CN" sz="2800" i="1">
                        <a:solidFill>
                          <a:srgbClr val="0070C0"/>
                        </a:solidFill>
                        <a:latin typeface="Cambria Math"/>
                      </a:rPr>
                      <m:t>𝑙</m:t>
                    </m:r>
                  </m:oMath>
                </a14:m>
                <a:r>
                  <a:rPr lang="en-US" altLang="zh-CN" sz="2800" dirty="0"/>
                  <a:t> to </a:t>
                </a:r>
                <a14:m>
                  <m:oMath xmlns:m="http://schemas.openxmlformats.org/officeDocument/2006/math">
                    <m:sSub>
                      <m:sSubPr>
                        <m:ctrlPr>
                          <a:rPr lang="en-US" altLang="zh-CN" sz="2800" i="1">
                            <a:solidFill>
                              <a:srgbClr val="0070C0"/>
                            </a:solidFill>
                            <a:latin typeface="Cambria Math" panose="02040503050406030204" pitchFamily="18" charset="0"/>
                          </a:rPr>
                        </m:ctrlPr>
                      </m:sSubPr>
                      <m:e>
                        <m:r>
                          <m:rPr>
                            <m:sty m:val="p"/>
                          </m:rPr>
                          <a:rPr lang="en-US" altLang="zh-CN" sz="2800" b="0" i="0" smtClean="0">
                            <a:solidFill>
                              <a:srgbClr val="0070C0"/>
                            </a:solidFill>
                            <a:latin typeface="Cambria Math"/>
                          </a:rPr>
                          <m:t>v</m:t>
                        </m:r>
                      </m:e>
                      <m:sub>
                        <m:r>
                          <a:rPr lang="en-US" altLang="zh-CN" sz="2800">
                            <a:solidFill>
                              <a:srgbClr val="0070C0"/>
                            </a:solidFill>
                            <a:latin typeface="Cambria Math"/>
                          </a:rPr>
                          <m:t>1 </m:t>
                        </m:r>
                      </m:sub>
                    </m:sSub>
                  </m:oMath>
                </a14:m>
                <a:r>
                  <a:rPr lang="en-US" altLang="zh-CN" sz="2800" dirty="0"/>
                  <a:t>, and returns </a:t>
                </a:r>
                <a14:m>
                  <m:oMath xmlns:m="http://schemas.openxmlformats.org/officeDocument/2006/math">
                    <m:r>
                      <a:rPr lang="en-US" altLang="zh-CN" sz="2800" i="1">
                        <a:solidFill>
                          <a:srgbClr val="0070C0"/>
                        </a:solidFill>
                        <a:latin typeface="Cambria Math"/>
                      </a:rPr>
                      <m:t>𝑙</m:t>
                    </m:r>
                  </m:oMath>
                </a14:m>
                <a:r>
                  <a:rPr lang="en-US" altLang="zh-CN" sz="2800" dirty="0"/>
                  <a:t> :</a:t>
                </a:r>
                <a:endParaRPr lang="zh-CN" altLang="en-US" sz="280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205061" y="3717032"/>
                <a:ext cx="8579296" cy="1512168"/>
              </a:xfrm>
              <a:prstGeom prst="rect">
                <a:avLst/>
              </a:prstGeom>
              <a:blipFill>
                <a:blip r:embed="rId9"/>
                <a:stretch>
                  <a:fillRect t="-5000" r="-1329" b="-833"/>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5" name="墨迹 4"/>
              <p14:cNvContentPartPr/>
              <p14:nvPr>
                <p:extLst>
                  <p:ext uri="{42D2F446-02D8-4167-A562-619A0277C38B}">
                    <p15:isNarration xmlns:p15="http://schemas.microsoft.com/office/powerpoint/2012/main" val="1"/>
                  </p:ext>
                </p:extLst>
              </p14:nvPr>
            </p14:nvContentPartPr>
            <p14:xfrm>
              <a:off x="977760" y="1181160"/>
              <a:ext cx="7175880" cy="5670720"/>
            </p14:xfrm>
          </p:contentPart>
        </mc:Choice>
        <mc:Fallback>
          <p:pic>
            <p:nvPicPr>
              <p:cNvPr id="5" name="墨迹 4"/>
              <p:cNvPicPr>
                <a:picLocks noGrp="1" noRot="1" noChangeAspect="1" noMove="1" noResize="1" noEditPoints="1" noAdjustHandles="1" noChangeArrowheads="1" noChangeShapeType="1"/>
              </p:cNvPicPr>
              <p:nvPr/>
            </p:nvPicPr>
            <p:blipFill>
              <a:blip r:embed="rId11"/>
              <a:stretch>
                <a:fillRect/>
              </a:stretch>
            </p:blipFill>
            <p:spPr>
              <a:xfrm>
                <a:off x="968400" y="1171800"/>
                <a:ext cx="7194600" cy="568944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38962808"/>
      </p:ext>
    </p:extLst>
  </p:cSld>
  <p:clrMapOvr>
    <a:masterClrMapping/>
  </p:clrMapOvr>
  <mc:AlternateContent xmlns:mc="http://schemas.openxmlformats.org/markup-compatibility/2006">
    <mc:Choice xmlns:p14="http://schemas.microsoft.com/office/powerpoint/2010/main" Requires="p14">
      <p:transition spd="slow" p14:dur="2000" advTm="101063"/>
    </mc:Choice>
    <mc:Fallback>
      <p:transition spd="slow" advTm="10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p:sp>
        <p:nvSpPr>
          <p:cNvPr id="3" name="内容占位符 2"/>
          <p:cNvSpPr>
            <a:spLocks noGrp="1"/>
          </p:cNvSpPr>
          <p:nvPr>
            <p:ph idx="1"/>
          </p:nvPr>
        </p:nvSpPr>
        <p:spPr>
          <a:xfrm>
            <a:off x="251520" y="1196752"/>
            <a:ext cx="8579296" cy="648072"/>
          </a:xfrm>
        </p:spPr>
        <p:txBody>
          <a:bodyPr>
            <a:normAutofit fontScale="92500"/>
          </a:bodyPr>
          <a:lstStyle/>
          <a:p>
            <a:pPr marL="0" indent="0">
              <a:buNone/>
            </a:pPr>
            <a:r>
              <a:rPr lang="en-US" altLang="zh-CN" dirty="0"/>
              <a:t>A term </a:t>
            </a:r>
            <a:r>
              <a:rPr lang="en-US" altLang="zh-CN" dirty="0">
                <a:solidFill>
                  <a:srgbClr val="0000FF"/>
                </a:solidFill>
              </a:rPr>
              <a:t>!t</a:t>
            </a:r>
            <a:r>
              <a:rPr lang="en-US" altLang="zh-CN" baseline="-25000" dirty="0">
                <a:solidFill>
                  <a:srgbClr val="0000FF"/>
                </a:solidFill>
              </a:rPr>
              <a:t>1</a:t>
            </a:r>
            <a:r>
              <a:rPr lang="en-US" altLang="zh-CN" dirty="0">
                <a:solidFill>
                  <a:srgbClr val="0000FF"/>
                </a:solidFill>
              </a:rPr>
              <a:t> </a:t>
            </a:r>
            <a:r>
              <a:rPr lang="en-US" altLang="zh-CN" dirty="0"/>
              <a:t>first evaluates in </a:t>
            </a:r>
            <a:r>
              <a:rPr lang="en-US" altLang="zh-CN" dirty="0">
                <a:solidFill>
                  <a:srgbClr val="0000FF"/>
                </a:solidFill>
              </a:rPr>
              <a:t>t</a:t>
            </a:r>
            <a:r>
              <a:rPr lang="en-US" altLang="zh-CN" baseline="-25000" dirty="0">
                <a:solidFill>
                  <a:srgbClr val="0000FF"/>
                </a:solidFill>
              </a:rPr>
              <a:t>1</a:t>
            </a:r>
            <a:r>
              <a:rPr lang="en-US" altLang="zh-CN" dirty="0"/>
              <a:t> </a:t>
            </a:r>
            <a:r>
              <a:rPr lang="en-US" altLang="zh-CN" i="1" dirty="0"/>
              <a:t>until it becomes a value</a:t>
            </a:r>
            <a:r>
              <a:rPr lang="en-US" altLang="zh-CN" dirty="0"/>
              <a:t>...</a:t>
            </a:r>
            <a:endParaRPr lang="zh-CN" altLang="en-US" dirty="0"/>
          </a:p>
        </p:txBody>
      </p:sp>
      <p:sp>
        <p:nvSpPr>
          <p:cNvPr id="4" name="内容占位符 2"/>
          <p:cNvSpPr txBox="1">
            <a:spLocks/>
          </p:cNvSpPr>
          <p:nvPr/>
        </p:nvSpPr>
        <p:spPr>
          <a:xfrm>
            <a:off x="251520" y="3068960"/>
            <a:ext cx="8579296" cy="14401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 and then </a:t>
            </a:r>
          </a:p>
          <a:p>
            <a:pPr marL="514350" indent="-514350">
              <a:buFont typeface="+mj-lt"/>
              <a:buAutoNum type="arabicPeriod"/>
            </a:pPr>
            <a:r>
              <a:rPr lang="en-US" altLang="zh-CN" i="1" dirty="0">
                <a:solidFill>
                  <a:srgbClr val="0000FF"/>
                </a:solidFill>
              </a:rPr>
              <a:t>looks up this value </a:t>
            </a:r>
            <a:r>
              <a:rPr lang="en-US" altLang="zh-CN" dirty="0"/>
              <a:t>(which must be a </a:t>
            </a:r>
            <a:r>
              <a:rPr lang="en-US" altLang="zh-CN" i="1" dirty="0">
                <a:solidFill>
                  <a:srgbClr val="C00000"/>
                </a:solidFill>
              </a:rPr>
              <a:t>location</a:t>
            </a:r>
            <a:r>
              <a:rPr lang="en-US" altLang="zh-CN" dirty="0"/>
              <a:t>, if the original term was well typed)   and </a:t>
            </a:r>
          </a:p>
          <a:p>
            <a:pPr marL="514350" indent="-514350">
              <a:buFont typeface="+mj-lt"/>
              <a:buAutoNum type="arabicPeriod"/>
            </a:pPr>
            <a:r>
              <a:rPr lang="en-US" altLang="zh-CN" i="1" dirty="0">
                <a:solidFill>
                  <a:srgbClr val="0000FF"/>
                </a:solidFill>
              </a:rPr>
              <a:t>returns its  contents </a:t>
            </a:r>
            <a:r>
              <a:rPr lang="en-US" altLang="zh-CN" dirty="0"/>
              <a:t>in the current store</a:t>
            </a:r>
            <a:endParaRPr lang="zh-CN" altLang="en-US" dirty="0"/>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844824"/>
            <a:ext cx="671512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805" y="4941168"/>
            <a:ext cx="656272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5" name="墨迹 4"/>
              <p14:cNvContentPartPr/>
              <p14:nvPr>
                <p:extLst>
                  <p:ext uri="{42D2F446-02D8-4167-A562-619A0277C38B}">
                    <p15:isNarration xmlns:p15="http://schemas.microsoft.com/office/powerpoint/2012/main" val="1"/>
                  </p:ext>
                </p:extLst>
              </p14:nvPr>
            </p14:nvContentPartPr>
            <p14:xfrm>
              <a:off x="1289160" y="1244520"/>
              <a:ext cx="6928200" cy="4775760"/>
            </p14:xfrm>
          </p:contentPart>
        </mc:Choice>
        <mc:Fallback>
          <p:pic>
            <p:nvPicPr>
              <p:cNvPr id="5" name="墨迹 4"/>
              <p:cNvPicPr>
                <a:picLocks noGrp="1" noRot="1" noChangeAspect="1" noMove="1" noResize="1" noEditPoints="1" noAdjustHandles="1" noChangeArrowheads="1" noChangeShapeType="1"/>
              </p:cNvPicPr>
              <p:nvPr/>
            </p:nvPicPr>
            <p:blipFill>
              <a:blip r:embed="rId8"/>
              <a:stretch>
                <a:fillRect/>
              </a:stretch>
            </p:blipFill>
            <p:spPr>
              <a:xfrm>
                <a:off x="1279800" y="1235160"/>
                <a:ext cx="6946920" cy="479448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888110642"/>
      </p:ext>
    </p:extLst>
  </p:cSld>
  <p:clrMapOvr>
    <a:masterClrMapping/>
  </p:clrMapOvr>
  <mc:AlternateContent xmlns:mc="http://schemas.openxmlformats.org/markup-compatibility/2006">
    <mc:Choice xmlns:p14="http://schemas.microsoft.com/office/powerpoint/2010/main" Requires="p14">
      <p:transition spd="slow" p14:dur="2000" advTm="75496"/>
    </mc:Choice>
    <mc:Fallback>
      <p:transition spd="slow" advTm="75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4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196752"/>
                <a:ext cx="8579296" cy="936104"/>
              </a:xfrm>
            </p:spPr>
            <p:txBody>
              <a:bodyPr>
                <a:normAutofit fontScale="92500" lnSpcReduction="10000"/>
              </a:bodyPr>
              <a:lstStyle/>
              <a:p>
                <a:pPr marL="0" indent="0">
                  <a:buNone/>
                </a:pPr>
                <a:r>
                  <a:rPr lang="en-US" altLang="zh-CN" dirty="0"/>
                  <a:t>An assignment    </a:t>
                </a:r>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b="0" i="1" smtClean="0">
                            <a:solidFill>
                              <a:srgbClr val="0070C0"/>
                            </a:solidFill>
                            <a:latin typeface="Cambria Math"/>
                          </a:rPr>
                          <m:t>𝑡</m:t>
                        </m:r>
                      </m:e>
                      <m:sub>
                        <m:r>
                          <a:rPr lang="en-US" altLang="zh-CN" b="0" i="1" smtClean="0">
                            <a:solidFill>
                              <a:srgbClr val="0070C0"/>
                            </a:solidFill>
                            <a:latin typeface="Cambria Math"/>
                          </a:rPr>
                          <m:t>1 </m:t>
                        </m:r>
                      </m:sub>
                    </m:sSub>
                    <m:r>
                      <a:rPr lang="en-US" altLang="zh-CN" b="0" i="1" smtClean="0">
                        <a:solidFill>
                          <a:srgbClr val="0070C0"/>
                        </a:solidFill>
                        <a:latin typeface="Cambria Math"/>
                      </a:rPr>
                      <m:t>≔ </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a:rPr>
                          <m:t>𝑡</m:t>
                        </m:r>
                      </m:e>
                      <m:sub>
                        <m:r>
                          <a:rPr lang="en-US" altLang="zh-CN" b="0" i="1" smtClean="0">
                            <a:solidFill>
                              <a:srgbClr val="0070C0"/>
                            </a:solidFill>
                            <a:latin typeface="Cambria Math"/>
                          </a:rPr>
                          <m:t>2</m:t>
                        </m:r>
                      </m:sub>
                    </m:sSub>
                  </m:oMath>
                </a14:m>
                <a:r>
                  <a:rPr lang="en-US" altLang="zh-CN" dirty="0">
                    <a:solidFill>
                      <a:srgbClr val="0070C0"/>
                    </a:solidFill>
                  </a:rPr>
                  <a:t>  </a:t>
                </a:r>
                <a:r>
                  <a:rPr lang="en-US" altLang="zh-CN" dirty="0"/>
                  <a:t>first evaluates </a:t>
                </a:r>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i="1">
                            <a:solidFill>
                              <a:srgbClr val="0070C0"/>
                            </a:solidFill>
                            <a:latin typeface="Cambria Math"/>
                          </a:rPr>
                          <m:t>𝑡</m:t>
                        </m:r>
                      </m:e>
                      <m:sub>
                        <m:r>
                          <a:rPr lang="en-US" altLang="zh-CN" i="1">
                            <a:solidFill>
                              <a:srgbClr val="0070C0"/>
                            </a:solidFill>
                            <a:latin typeface="Cambria Math"/>
                          </a:rPr>
                          <m:t>1 </m:t>
                        </m:r>
                      </m:sub>
                    </m:sSub>
                  </m:oMath>
                </a14:m>
                <a:r>
                  <a:rPr lang="en-US" altLang="zh-CN" dirty="0"/>
                  <a:t> and  </a:t>
                </a:r>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i="1">
                            <a:solidFill>
                              <a:srgbClr val="0070C0"/>
                            </a:solidFill>
                            <a:latin typeface="Cambria Math"/>
                          </a:rPr>
                          <m:t>𝑡</m:t>
                        </m:r>
                      </m:e>
                      <m:sub>
                        <m:r>
                          <a:rPr lang="en-US" altLang="zh-CN" i="1">
                            <a:solidFill>
                              <a:srgbClr val="0070C0"/>
                            </a:solidFill>
                            <a:latin typeface="Cambria Math"/>
                          </a:rPr>
                          <m:t>2</m:t>
                        </m:r>
                      </m:sub>
                    </m:sSub>
                    <m:r>
                      <a:rPr lang="en-US" altLang="zh-CN" i="1">
                        <a:latin typeface="Cambria Math"/>
                      </a:rPr>
                      <m:t> </m:t>
                    </m:r>
                  </m:oMath>
                </a14:m>
                <a:r>
                  <a:rPr lang="en-US" altLang="zh-CN" i="1" dirty="0">
                    <a:solidFill>
                      <a:srgbClr val="0000FF"/>
                    </a:solidFill>
                  </a:rPr>
                  <a:t>until they become values</a:t>
                </a:r>
                <a:r>
                  <a:rPr lang="en-US" altLang="zh-CN" dirty="0"/>
                  <a:t> ...</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936104"/>
              </a:xfrm>
              <a:blipFill>
                <a:blip r:embed="rId5"/>
                <a:stretch>
                  <a:fillRect l="-1634" t="-12987" b="-18182"/>
                </a:stretch>
              </a:blipFill>
            </p:spPr>
            <p:txBody>
              <a:bodyPr/>
              <a:lstStyle/>
              <a:p>
                <a:r>
                  <a:rPr lang="zh-CN" altLang="en-US">
                    <a:noFill/>
                  </a:rPr>
                  <a:t> </a:t>
                </a:r>
              </a:p>
            </p:txBody>
          </p:sp>
        </mc:Fallback>
      </mc:AlternateContent>
      <p:sp>
        <p:nvSpPr>
          <p:cNvPr id="4" name="内容占位符 2"/>
          <p:cNvSpPr txBox="1">
            <a:spLocks/>
          </p:cNvSpPr>
          <p:nvPr/>
        </p:nvSpPr>
        <p:spPr>
          <a:xfrm>
            <a:off x="251520" y="4732144"/>
            <a:ext cx="8579296" cy="5760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 </a:t>
            </a:r>
            <a:r>
              <a:rPr lang="zh-CN" altLang="en-US" dirty="0"/>
              <a:t> </a:t>
            </a:r>
            <a:r>
              <a:rPr lang="en-US" altLang="zh-CN" dirty="0"/>
              <a:t>and then returns </a:t>
            </a:r>
            <a:r>
              <a:rPr lang="en-US" altLang="zh-CN" dirty="0">
                <a:solidFill>
                  <a:srgbClr val="0000FF"/>
                </a:solidFill>
              </a:rPr>
              <a:t>unit </a:t>
            </a:r>
            <a:r>
              <a:rPr lang="en-US" altLang="zh-CN" dirty="0"/>
              <a:t>and updates the </a:t>
            </a:r>
            <a:r>
              <a:rPr lang="en-US" altLang="zh-CN" dirty="0">
                <a:solidFill>
                  <a:srgbClr val="0000FF"/>
                </a:solidFill>
              </a:rPr>
              <a:t>store</a:t>
            </a:r>
            <a:r>
              <a:rPr lang="en-US" altLang="zh-CN" dirty="0"/>
              <a:t>:</a:t>
            </a:r>
            <a:endParaRPr lang="zh-CN" altLang="en-US" dirty="0"/>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221" y="2104884"/>
            <a:ext cx="7106164" cy="2678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741" y="5514181"/>
            <a:ext cx="7584660" cy="430203"/>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墨迹 4"/>
              <p14:cNvContentPartPr/>
              <p14:nvPr>
                <p:extLst>
                  <p:ext uri="{42D2F446-02D8-4167-A562-619A0277C38B}">
                    <p15:isNarration xmlns:p15="http://schemas.microsoft.com/office/powerpoint/2012/main" val="1"/>
                  </p:ext>
                </p:extLst>
              </p14:nvPr>
            </p14:nvContentPartPr>
            <p14:xfrm>
              <a:off x="1079640" y="1162080"/>
              <a:ext cx="6635880" cy="5004000"/>
            </p14:xfrm>
          </p:contentPart>
        </mc:Choice>
        <mc:Fallback>
          <p:pic>
            <p:nvPicPr>
              <p:cNvPr id="5" name="墨迹 4"/>
              <p:cNvPicPr>
                <a:picLocks noGrp="1" noRot="1" noChangeAspect="1" noMove="1" noResize="1" noEditPoints="1" noAdjustHandles="1" noChangeArrowheads="1" noChangeShapeType="1"/>
              </p:cNvPicPr>
              <p:nvPr/>
            </p:nvPicPr>
            <p:blipFill>
              <a:blip r:embed="rId9"/>
              <a:stretch>
                <a:fillRect/>
              </a:stretch>
            </p:blipFill>
            <p:spPr>
              <a:xfrm>
                <a:off x="1070280" y="1152720"/>
                <a:ext cx="6654600" cy="502272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40820505"/>
      </p:ext>
    </p:extLst>
  </p:cSld>
  <p:clrMapOvr>
    <a:masterClrMapping/>
  </p:clrMapOvr>
  <mc:AlternateContent xmlns:mc="http://schemas.openxmlformats.org/markup-compatibility/2006">
    <mc:Choice xmlns:p14="http://schemas.microsoft.com/office/powerpoint/2010/main" Requires="p14">
      <p:transition spd="slow" p14:dur="2000" advTm="98481"/>
    </mc:Choice>
    <mc:Fallback>
      <p:transition spd="slow" advTm="98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p:sp>
        <p:nvSpPr>
          <p:cNvPr id="3" name="内容占位符 2"/>
          <p:cNvSpPr>
            <a:spLocks noGrp="1"/>
          </p:cNvSpPr>
          <p:nvPr>
            <p:ph idx="1"/>
          </p:nvPr>
        </p:nvSpPr>
        <p:spPr>
          <a:xfrm>
            <a:off x="197992" y="1196752"/>
            <a:ext cx="8694488" cy="1368152"/>
          </a:xfrm>
        </p:spPr>
        <p:txBody>
          <a:bodyPr>
            <a:noAutofit/>
          </a:bodyPr>
          <a:lstStyle/>
          <a:p>
            <a:pPr marL="0" indent="0" algn="just">
              <a:buNone/>
            </a:pPr>
            <a:r>
              <a:rPr lang="en-US" altLang="zh-CN" dirty="0"/>
              <a:t>Evaluation rules for </a:t>
            </a:r>
            <a:r>
              <a:rPr lang="en-US" altLang="zh-CN" i="1" dirty="0">
                <a:solidFill>
                  <a:srgbClr val="0000FF"/>
                </a:solidFill>
              </a:rPr>
              <a:t>function abstraction </a:t>
            </a:r>
            <a:r>
              <a:rPr lang="en-US" altLang="zh-CN" dirty="0"/>
              <a:t>and </a:t>
            </a:r>
            <a:r>
              <a:rPr lang="en-US" altLang="zh-CN" i="1" dirty="0">
                <a:solidFill>
                  <a:srgbClr val="0000FF"/>
                </a:solidFill>
              </a:rPr>
              <a:t>application </a:t>
            </a:r>
            <a:r>
              <a:rPr lang="en-US" altLang="zh-CN" dirty="0"/>
              <a:t>are </a:t>
            </a:r>
            <a:r>
              <a:rPr lang="en-US" altLang="zh-CN" b="1" i="1" dirty="0">
                <a:solidFill>
                  <a:srgbClr val="C00000"/>
                </a:solidFill>
              </a:rPr>
              <a:t>augmented with stores</a:t>
            </a:r>
            <a:r>
              <a:rPr lang="en-US" altLang="zh-CN" dirty="0"/>
              <a:t>, but </a:t>
            </a:r>
            <a:r>
              <a:rPr lang="en-US" altLang="zh-CN" b="1" i="1" dirty="0">
                <a:solidFill>
                  <a:srgbClr val="7030A0"/>
                </a:solidFill>
              </a:rPr>
              <a:t>don’t do anything </a:t>
            </a:r>
            <a:r>
              <a:rPr lang="en-US" altLang="zh-CN" dirty="0"/>
              <a:t>with them directly.</a:t>
            </a:r>
            <a:endParaRPr lang="zh-CN" altLang="en-US" dirty="0"/>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513" y="2782301"/>
            <a:ext cx="7992974" cy="3258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6" name="墨迹 5"/>
              <p14:cNvContentPartPr/>
              <p14:nvPr>
                <p:extLst>
                  <p:ext uri="{42D2F446-02D8-4167-A562-619A0277C38B}">
                    <p15:isNarration xmlns:p15="http://schemas.microsoft.com/office/powerpoint/2012/main" val="1"/>
                  </p:ext>
                </p:extLst>
              </p14:nvPr>
            </p14:nvContentPartPr>
            <p14:xfrm>
              <a:off x="2857680" y="2679840"/>
              <a:ext cx="939960" cy="3327480"/>
            </p14:xfrm>
          </p:contentPart>
        </mc:Choice>
        <mc:Fallback>
          <p:pic>
            <p:nvPicPr>
              <p:cNvPr id="6" name="墨迹 5"/>
              <p:cNvPicPr>
                <a:picLocks noGrp="1" noRot="1" noChangeAspect="1" noMove="1" noResize="1" noEditPoints="1" noAdjustHandles="1" noChangeArrowheads="1" noChangeShapeType="1"/>
              </p:cNvPicPr>
              <p:nvPr/>
            </p:nvPicPr>
            <p:blipFill>
              <a:blip r:embed="rId7"/>
              <a:stretch>
                <a:fillRect/>
              </a:stretch>
            </p:blipFill>
            <p:spPr>
              <a:xfrm>
                <a:off x="2848320" y="2670480"/>
                <a:ext cx="958680" cy="334620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262993585"/>
      </p:ext>
    </p:extLst>
  </p:cSld>
  <p:clrMapOvr>
    <a:masterClrMapping/>
  </p:clrMapOvr>
  <mc:AlternateContent xmlns:mc="http://schemas.openxmlformats.org/markup-compatibility/2006">
    <mc:Choice xmlns:p14="http://schemas.microsoft.com/office/powerpoint/2010/main" Requires="p14">
      <p:transition spd="slow" p14:dur="2000" advTm="58156"/>
    </mc:Choice>
    <mc:Fallback>
      <p:transition spd="slow" advTm="58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Computational Effects</a:t>
            </a:r>
            <a:endParaRPr lang="zh-CN" altLang="en-US" dirty="0"/>
          </a:p>
        </p:txBody>
      </p:sp>
      <p:sp>
        <p:nvSpPr>
          <p:cNvPr id="3" name="内容占位符 2"/>
          <p:cNvSpPr>
            <a:spLocks noGrp="1"/>
          </p:cNvSpPr>
          <p:nvPr>
            <p:ph idx="1"/>
          </p:nvPr>
        </p:nvSpPr>
        <p:spPr>
          <a:xfrm>
            <a:off x="221558" y="1268760"/>
            <a:ext cx="8670921" cy="5256584"/>
          </a:xfrm>
        </p:spPr>
        <p:txBody>
          <a:bodyPr>
            <a:normAutofit fontScale="92500" lnSpcReduction="20000"/>
          </a:bodyPr>
          <a:lstStyle/>
          <a:p>
            <a:pPr marL="0" indent="0" algn="just">
              <a:buNone/>
            </a:pPr>
            <a:r>
              <a:rPr lang="en-US" altLang="zh-CN" dirty="0"/>
              <a:t>Also known as </a:t>
            </a:r>
            <a:r>
              <a:rPr lang="en-US" altLang="zh-CN" i="1" dirty="0">
                <a:solidFill>
                  <a:srgbClr val="0000FF"/>
                </a:solidFill>
              </a:rPr>
              <a:t>side effects</a:t>
            </a:r>
            <a:r>
              <a:rPr lang="en-US" altLang="zh-CN" dirty="0"/>
              <a:t>.  </a:t>
            </a:r>
          </a:p>
          <a:p>
            <a:pPr marL="0" indent="0" algn="just">
              <a:buNone/>
            </a:pPr>
            <a:r>
              <a:rPr lang="en-US" altLang="zh-CN" dirty="0"/>
              <a:t>A </a:t>
            </a:r>
            <a:r>
              <a:rPr lang="en-US" altLang="zh-CN" i="1" dirty="0">
                <a:solidFill>
                  <a:srgbClr val="0000FF"/>
                </a:solidFill>
              </a:rPr>
              <a:t>function</a:t>
            </a:r>
            <a:r>
              <a:rPr lang="en-US" altLang="zh-CN" dirty="0"/>
              <a:t> or </a:t>
            </a:r>
            <a:r>
              <a:rPr lang="en-US" altLang="zh-CN" i="1" dirty="0">
                <a:solidFill>
                  <a:srgbClr val="0000FF"/>
                </a:solidFill>
              </a:rPr>
              <a:t>expression </a:t>
            </a:r>
            <a:r>
              <a:rPr lang="en-US" altLang="zh-CN" dirty="0"/>
              <a:t>is said to have a </a:t>
            </a:r>
            <a:r>
              <a:rPr lang="en-US" altLang="zh-CN" b="1" dirty="0"/>
              <a:t>side effect</a:t>
            </a:r>
            <a:r>
              <a:rPr lang="en-US" altLang="zh-CN" dirty="0"/>
              <a:t> if, in addition to returning a value, it also </a:t>
            </a:r>
            <a:r>
              <a:rPr lang="en-US" altLang="zh-CN" i="1" dirty="0">
                <a:solidFill>
                  <a:srgbClr val="C00000"/>
                </a:solidFill>
              </a:rPr>
              <a:t>modifies some state </a:t>
            </a:r>
            <a:r>
              <a:rPr lang="en-US" altLang="zh-CN" dirty="0"/>
              <a:t>or has an </a:t>
            </a:r>
            <a:r>
              <a:rPr lang="en-US" altLang="zh-CN" i="1" dirty="0">
                <a:solidFill>
                  <a:srgbClr val="C00000"/>
                </a:solidFill>
              </a:rPr>
              <a:t>observable interaction with </a:t>
            </a:r>
            <a:r>
              <a:rPr lang="en-US" altLang="zh-CN" dirty="0"/>
              <a:t>calling functions or the outside world. </a:t>
            </a:r>
          </a:p>
          <a:p>
            <a:pPr marL="585788" lvl="1" indent="-390525" algn="just"/>
            <a:r>
              <a:rPr lang="en-US" altLang="zh-CN" dirty="0"/>
              <a:t>modify a </a:t>
            </a:r>
            <a:r>
              <a:rPr lang="en-US" altLang="zh-CN" i="1" dirty="0">
                <a:solidFill>
                  <a:srgbClr val="0000FF"/>
                </a:solidFill>
              </a:rPr>
              <a:t>global variable </a:t>
            </a:r>
            <a:r>
              <a:rPr lang="en-US" altLang="zh-CN" dirty="0"/>
              <a:t>or </a:t>
            </a:r>
            <a:r>
              <a:rPr lang="en-US" altLang="zh-CN" i="1" dirty="0">
                <a:solidFill>
                  <a:srgbClr val="0000FF"/>
                </a:solidFill>
              </a:rPr>
              <a:t>static variable</a:t>
            </a:r>
            <a:r>
              <a:rPr lang="en-US" altLang="zh-CN" dirty="0"/>
              <a:t>, modify </a:t>
            </a:r>
            <a:r>
              <a:rPr lang="en-US" altLang="zh-CN" i="1" dirty="0">
                <a:solidFill>
                  <a:srgbClr val="0000FF"/>
                </a:solidFill>
              </a:rPr>
              <a:t>one of its arguments</a:t>
            </a:r>
            <a:r>
              <a:rPr lang="en-US" altLang="zh-CN" dirty="0"/>
              <a:t>, </a:t>
            </a:r>
          </a:p>
          <a:p>
            <a:pPr marL="585788" lvl="1" indent="-390525" algn="just"/>
            <a:r>
              <a:rPr lang="en-US" altLang="zh-CN" i="1" dirty="0"/>
              <a:t>raise an exception,</a:t>
            </a:r>
          </a:p>
          <a:p>
            <a:pPr marL="585788" lvl="1" indent="-390525" algn="just"/>
            <a:r>
              <a:rPr lang="en-US" altLang="zh-CN" i="1" dirty="0">
                <a:solidFill>
                  <a:srgbClr val="0000FF"/>
                </a:solidFill>
              </a:rPr>
              <a:t>write </a:t>
            </a:r>
            <a:r>
              <a:rPr lang="en-US" altLang="zh-CN" dirty="0"/>
              <a:t>data to </a:t>
            </a:r>
            <a:r>
              <a:rPr lang="en-US" altLang="zh-CN" i="1" dirty="0"/>
              <a:t>a display </a:t>
            </a:r>
            <a:r>
              <a:rPr lang="en-US" altLang="zh-CN" dirty="0"/>
              <a:t>or file,</a:t>
            </a:r>
            <a:r>
              <a:rPr lang="en-US" altLang="zh-CN" i="1" dirty="0">
                <a:solidFill>
                  <a:srgbClr val="0000FF"/>
                </a:solidFill>
              </a:rPr>
              <a:t> read </a:t>
            </a:r>
            <a:r>
              <a:rPr lang="en-US" altLang="zh-CN" dirty="0"/>
              <a:t>data, or </a:t>
            </a:r>
          </a:p>
          <a:p>
            <a:pPr marL="585788" lvl="1" indent="-390525" algn="just"/>
            <a:r>
              <a:rPr lang="en-US" altLang="zh-CN" dirty="0"/>
              <a:t>call other side-effecting functions. </a:t>
            </a:r>
          </a:p>
          <a:p>
            <a:pPr marL="0" indent="0" algn="just">
              <a:buNone/>
            </a:pPr>
            <a:r>
              <a:rPr lang="en-US" altLang="zh-CN" dirty="0"/>
              <a:t>In the presence of side effects, a program's </a:t>
            </a:r>
            <a:r>
              <a:rPr lang="en-US" altLang="zh-CN" dirty="0">
                <a:solidFill>
                  <a:srgbClr val="0000FF"/>
                </a:solidFill>
              </a:rPr>
              <a:t>behavior </a:t>
            </a:r>
            <a:r>
              <a:rPr lang="en-US" altLang="zh-CN" dirty="0"/>
              <a:t>may depend on </a:t>
            </a:r>
            <a:r>
              <a:rPr lang="en-US" altLang="zh-CN" i="1" dirty="0">
                <a:solidFill>
                  <a:srgbClr val="0000FF"/>
                </a:solidFill>
              </a:rPr>
              <a:t>history</a:t>
            </a:r>
            <a:r>
              <a:rPr lang="en-US" altLang="zh-CN" dirty="0"/>
              <a:t>; i.e., the </a:t>
            </a:r>
            <a:r>
              <a:rPr lang="en-US" altLang="zh-CN" i="1" dirty="0">
                <a:solidFill>
                  <a:srgbClr val="0000FF"/>
                </a:solidFill>
              </a:rPr>
              <a:t>order of evaluation </a:t>
            </a:r>
            <a:r>
              <a:rPr lang="en-US" altLang="zh-CN" dirty="0"/>
              <a:t>matters. </a:t>
            </a:r>
            <a:endParaRPr lang="zh-CN" alt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1" name="墨迹 10"/>
              <p14:cNvContentPartPr/>
              <p14:nvPr>
                <p:extLst>
                  <p:ext uri="{42D2F446-02D8-4167-A562-619A0277C38B}">
                    <p15:isNarration xmlns:p15="http://schemas.microsoft.com/office/powerpoint/2012/main" val="1"/>
                  </p:ext>
                </p:extLst>
              </p14:nvPr>
            </p14:nvContentPartPr>
            <p14:xfrm>
              <a:off x="1174680" y="3238560"/>
              <a:ext cx="2946960" cy="2063880"/>
            </p14:xfrm>
          </p:contentPart>
        </mc:Choice>
        <mc:Fallback>
          <p:pic>
            <p:nvPicPr>
              <p:cNvPr id="11" name="墨迹 10"/>
              <p:cNvPicPr>
                <a:picLocks noGrp="1" noRot="1" noChangeAspect="1" noMove="1" noResize="1" noEditPoints="1" noAdjustHandles="1" noChangeArrowheads="1" noChangeShapeType="1"/>
              </p:cNvPicPr>
              <p:nvPr/>
            </p:nvPicPr>
            <p:blipFill>
              <a:blip r:embed="rId7"/>
              <a:stretch>
                <a:fillRect/>
              </a:stretch>
            </p:blipFill>
            <p:spPr>
              <a:xfrm>
                <a:off x="1165320" y="3229200"/>
                <a:ext cx="2965680" cy="2082600"/>
              </a:xfrm>
              <a:prstGeom prst="rect">
                <a:avLst/>
              </a:prstGeom>
            </p:spPr>
          </p:pic>
        </mc:Fallback>
      </mc:AlternateContent>
      <p:pic>
        <p:nvPicPr>
          <p:cNvPr id="12" name="音频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429999207"/>
      </p:ext>
    </p:extLst>
  </p:cSld>
  <p:clrMapOvr>
    <a:masterClrMapping/>
  </p:clrMapOvr>
  <mc:AlternateContent xmlns:mc="http://schemas.openxmlformats.org/markup-compatibility/2006">
    <mc:Choice xmlns:p14="http://schemas.microsoft.com/office/powerpoint/2010/main" Requires="p14">
      <p:transition spd="slow" p14:dur="2000" advTm="92094"/>
    </mc:Choice>
    <mc:Fallback>
      <p:transition spd="slow" advTm="92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Aside</a:t>
            </a:r>
            <a:endParaRPr lang="zh-CN" altLang="en-US" dirty="0"/>
          </a:p>
        </p:txBody>
      </p:sp>
      <p:sp>
        <p:nvSpPr>
          <p:cNvPr id="3" name="内容占位符 2"/>
          <p:cNvSpPr>
            <a:spLocks noGrp="1"/>
          </p:cNvSpPr>
          <p:nvPr>
            <p:ph idx="1"/>
          </p:nvPr>
        </p:nvSpPr>
        <p:spPr>
          <a:xfrm>
            <a:off x="251520" y="1124744"/>
            <a:ext cx="8496944" cy="5400600"/>
          </a:xfrm>
        </p:spPr>
        <p:txBody>
          <a:bodyPr>
            <a:normAutofit/>
          </a:bodyPr>
          <a:lstStyle/>
          <a:p>
            <a:pPr marL="0" indent="0" algn="just">
              <a:buNone/>
            </a:pPr>
            <a:r>
              <a:rPr lang="en-US" altLang="zh-CN" dirty="0">
                <a:solidFill>
                  <a:srgbClr val="0000FF"/>
                </a:solidFill>
              </a:rPr>
              <a:t>Garbage Collection</a:t>
            </a:r>
          </a:p>
          <a:p>
            <a:pPr marL="357188" lvl="1" indent="0" algn="just">
              <a:buNone/>
            </a:pPr>
            <a:r>
              <a:rPr lang="en-US" altLang="zh-CN" sz="2800" i="1" dirty="0">
                <a:solidFill>
                  <a:srgbClr val="C00000"/>
                </a:solidFill>
              </a:rPr>
              <a:t>Note that </a:t>
            </a:r>
            <a:r>
              <a:rPr lang="en-US" altLang="zh-CN" sz="2800" dirty="0"/>
              <a:t>we are not modeling </a:t>
            </a:r>
            <a:r>
              <a:rPr lang="en-US" altLang="zh-CN" sz="2800" i="1" dirty="0">
                <a:solidFill>
                  <a:srgbClr val="C00000"/>
                </a:solidFill>
              </a:rPr>
              <a:t>garbage collection </a:t>
            </a:r>
            <a:r>
              <a:rPr lang="en-US" altLang="zh-CN" sz="2800" dirty="0"/>
              <a:t>— the store just </a:t>
            </a:r>
            <a:r>
              <a:rPr lang="en-US" altLang="zh-CN" sz="2800" i="1" dirty="0">
                <a:solidFill>
                  <a:srgbClr val="C00000"/>
                </a:solidFill>
              </a:rPr>
              <a:t>grows without bound</a:t>
            </a:r>
            <a:r>
              <a:rPr lang="en-US" altLang="zh-CN" sz="2800" dirty="0"/>
              <a:t>.</a:t>
            </a:r>
          </a:p>
          <a:p>
            <a:pPr marL="357188" lvl="1" indent="0" algn="just">
              <a:buNone/>
            </a:pPr>
            <a:r>
              <a:rPr lang="en-US" altLang="zh-CN" sz="2800" dirty="0"/>
              <a:t>It may not be problematic  for most </a:t>
            </a:r>
            <a:r>
              <a:rPr lang="en-US" altLang="zh-CN" sz="2800" i="1" dirty="0">
                <a:solidFill>
                  <a:srgbClr val="0000FF"/>
                </a:solidFill>
              </a:rPr>
              <a:t>theoretical purposes</a:t>
            </a:r>
            <a:r>
              <a:rPr lang="en-US" altLang="zh-CN" sz="2800" dirty="0"/>
              <a:t>, whereas it is clear that for </a:t>
            </a:r>
            <a:r>
              <a:rPr lang="en-US" altLang="zh-CN" sz="2800" i="1" dirty="0">
                <a:solidFill>
                  <a:srgbClr val="C00000"/>
                </a:solidFill>
              </a:rPr>
              <a:t>practical purposes </a:t>
            </a:r>
            <a:r>
              <a:rPr lang="en-US" altLang="zh-CN" sz="2800" dirty="0"/>
              <a:t>some form of </a:t>
            </a:r>
            <a:r>
              <a:rPr lang="en-US" altLang="zh-CN" sz="2800" i="1" dirty="0" err="1"/>
              <a:t>deallocation</a:t>
            </a:r>
            <a:r>
              <a:rPr lang="en-US" altLang="zh-CN" sz="2800" dirty="0"/>
              <a:t>  of unused storage must be provided.  </a:t>
            </a:r>
          </a:p>
          <a:p>
            <a:pPr marL="0" indent="0" algn="just">
              <a:buNone/>
            </a:pPr>
            <a:endParaRPr lang="en-US" altLang="zh-CN" sz="1200" dirty="0">
              <a:solidFill>
                <a:srgbClr val="0000FF"/>
              </a:solidFill>
            </a:endParaRPr>
          </a:p>
          <a:p>
            <a:pPr marL="0" indent="0" algn="just">
              <a:buNone/>
            </a:pPr>
            <a:r>
              <a:rPr lang="en-US" altLang="zh-CN" dirty="0">
                <a:solidFill>
                  <a:srgbClr val="0000FF"/>
                </a:solidFill>
              </a:rPr>
              <a:t>Pointer Arithmetic</a:t>
            </a:r>
          </a:p>
          <a:p>
            <a:pPr marL="0" indent="0" algn="just">
              <a:buNone/>
            </a:pPr>
            <a:r>
              <a:rPr lang="en-US" altLang="zh-CN" dirty="0"/>
              <a:t>     p++;</a:t>
            </a:r>
          </a:p>
          <a:p>
            <a:pPr marL="400050" lvl="1" indent="0" algn="just">
              <a:buNone/>
            </a:pPr>
            <a:r>
              <a:rPr lang="en-US" altLang="zh-CN" sz="2800" dirty="0"/>
              <a:t>We can’t do any!</a:t>
            </a:r>
            <a:endParaRPr lang="zh-CN" altLang="en-US" sz="2800" dirty="0"/>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71021448"/>
      </p:ext>
    </p:extLst>
  </p:cSld>
  <p:clrMapOvr>
    <a:masterClrMapping/>
  </p:clrMapOvr>
  <mc:AlternateContent xmlns:mc="http://schemas.openxmlformats.org/markup-compatibility/2006">
    <mc:Choice xmlns:p14="http://schemas.microsoft.com/office/powerpoint/2010/main" Requires="p14">
      <p:transition spd="slow" p14:dur="2000" advTm="37901"/>
    </mc:Choice>
    <mc:Fallback>
      <p:transition spd="slow" advTm="37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11560" y="2060848"/>
            <a:ext cx="7916416" cy="1932235"/>
          </a:xfrm>
        </p:spPr>
        <p:txBody>
          <a:bodyPr>
            <a:noAutofit/>
          </a:bodyPr>
          <a:lstStyle/>
          <a:p>
            <a:pPr algn="ctr"/>
            <a:r>
              <a:rPr lang="en-US" altLang="zh-CN" sz="6000" dirty="0">
                <a:solidFill>
                  <a:srgbClr val="C00000"/>
                </a:solidFill>
                <a:latin typeface="+mn-lt"/>
              </a:rPr>
              <a:t>Store Typing</a:t>
            </a:r>
            <a:endParaRPr lang="zh-CN" altLang="en-US" sz="6000" dirty="0">
              <a:solidFill>
                <a:srgbClr val="C00000"/>
              </a:solidFill>
              <a:latin typeface="+mn-lt"/>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21893321"/>
      </p:ext>
    </p:extLst>
  </p:cSld>
  <p:clrMapOvr>
    <a:masterClrMapping/>
  </p:clrMapOvr>
  <mc:AlternateContent xmlns:mc="http://schemas.openxmlformats.org/markup-compatibility/2006">
    <mc:Choice xmlns:p14="http://schemas.microsoft.com/office/powerpoint/2010/main" Requires="p14">
      <p:transition spd="slow" p14:dur="2000" advTm="29187"/>
    </mc:Choice>
    <mc:Fallback>
      <p:transition spd="slow" advTm="29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Typing Locations</a:t>
            </a:r>
            <a:endParaRPr lang="zh-CN" altLang="en-US" dirty="0"/>
          </a:p>
        </p:txBody>
      </p:sp>
      <p:sp>
        <p:nvSpPr>
          <p:cNvPr id="3" name="内容占位符 2"/>
          <p:cNvSpPr>
            <a:spLocks noGrp="1"/>
          </p:cNvSpPr>
          <p:nvPr>
            <p:ph idx="1"/>
          </p:nvPr>
        </p:nvSpPr>
        <p:spPr>
          <a:xfrm>
            <a:off x="221559" y="1267388"/>
            <a:ext cx="8579296" cy="1296144"/>
          </a:xfrm>
        </p:spPr>
        <p:txBody>
          <a:bodyPr>
            <a:normAutofit lnSpcReduction="10000"/>
          </a:bodyPr>
          <a:lstStyle/>
          <a:p>
            <a:pPr marL="0" indent="0">
              <a:buNone/>
            </a:pPr>
            <a:r>
              <a:rPr lang="en-US" altLang="zh-CN" dirty="0">
                <a:solidFill>
                  <a:srgbClr val="7030A0"/>
                </a:solidFill>
              </a:rPr>
              <a:t>Question:</a:t>
            </a:r>
            <a:r>
              <a:rPr lang="en-US" altLang="zh-CN" dirty="0"/>
              <a:t>  What is the </a:t>
            </a:r>
            <a:r>
              <a:rPr lang="en-US" altLang="zh-CN" i="1" dirty="0">
                <a:solidFill>
                  <a:srgbClr val="C00000"/>
                </a:solidFill>
              </a:rPr>
              <a:t>type</a:t>
            </a:r>
            <a:r>
              <a:rPr lang="en-US" altLang="zh-CN" i="1" dirty="0"/>
              <a:t> of a location</a:t>
            </a:r>
            <a:r>
              <a:rPr lang="en-US" altLang="zh-CN" dirty="0"/>
              <a:t>?</a:t>
            </a:r>
          </a:p>
          <a:p>
            <a:pPr marL="0" indent="0">
              <a:buNone/>
            </a:pPr>
            <a:endParaRPr lang="en-US" altLang="zh-CN" sz="1200" dirty="0"/>
          </a:p>
          <a:p>
            <a:pPr marL="0" indent="0">
              <a:buNone/>
            </a:pPr>
            <a:r>
              <a:rPr lang="en-US" altLang="zh-CN" dirty="0">
                <a:solidFill>
                  <a:srgbClr val="7030A0"/>
                </a:solidFill>
              </a:rPr>
              <a:t>Answer</a:t>
            </a:r>
            <a:r>
              <a:rPr lang="en-US" altLang="zh-CN" dirty="0"/>
              <a:t>:     </a:t>
            </a:r>
            <a:r>
              <a:rPr lang="en-US" altLang="zh-CN" dirty="0">
                <a:solidFill>
                  <a:srgbClr val="0000FF"/>
                </a:solidFill>
              </a:rPr>
              <a:t>Depends on </a:t>
            </a:r>
            <a:r>
              <a:rPr lang="en-US" altLang="zh-CN" dirty="0"/>
              <a:t>the  </a:t>
            </a:r>
            <a:r>
              <a:rPr lang="en-US" altLang="zh-CN" b="1" i="1" dirty="0">
                <a:solidFill>
                  <a:srgbClr val="C00000"/>
                </a:solidFill>
              </a:rPr>
              <a:t>contents</a:t>
            </a:r>
            <a:r>
              <a:rPr lang="en-US" altLang="zh-CN" i="1" dirty="0">
                <a:solidFill>
                  <a:srgbClr val="C00000"/>
                </a:solidFill>
              </a:rPr>
              <a:t>  </a:t>
            </a:r>
            <a:r>
              <a:rPr lang="en-US" altLang="zh-CN" dirty="0"/>
              <a:t> of the store!</a:t>
            </a:r>
          </a:p>
        </p:txBody>
      </p:sp>
      <mc:AlternateContent xmlns:mc="http://schemas.openxmlformats.org/markup-compatibility/2006" xmlns:a14="http://schemas.microsoft.com/office/drawing/2010/main">
        <mc:Choice Requires="a14">
          <p:sp>
            <p:nvSpPr>
              <p:cNvPr id="4" name="内容占位符 2"/>
              <p:cNvSpPr txBox="1">
                <a:spLocks/>
              </p:cNvSpPr>
              <p:nvPr/>
            </p:nvSpPr>
            <p:spPr>
              <a:xfrm>
                <a:off x="221559" y="2852936"/>
                <a:ext cx="8579296" cy="345501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For example, </a:t>
                </a:r>
              </a:p>
              <a:p>
                <a:pPr marL="0" indent="0">
                  <a:spcBef>
                    <a:spcPts val="0"/>
                  </a:spcBef>
                  <a:buNone/>
                </a:pPr>
                <a:r>
                  <a:rPr lang="en-US" altLang="zh-CN" dirty="0"/>
                  <a:t>in the store  </a:t>
                </a:r>
                <a14:m>
                  <m:oMath xmlns:m="http://schemas.openxmlformats.org/officeDocument/2006/math">
                    <m:r>
                      <a:rPr lang="en-US" altLang="zh-CN" b="0" i="1" smtClean="0">
                        <a:solidFill>
                          <a:srgbClr val="0070C0"/>
                        </a:solidFill>
                        <a:latin typeface="Cambria Math"/>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a:rPr>
                          <m:t>𝑙</m:t>
                        </m:r>
                      </m:e>
                      <m:sub>
                        <m:r>
                          <a:rPr lang="en-US" altLang="zh-CN" b="0" i="1" smtClean="0">
                            <a:solidFill>
                              <a:srgbClr val="0070C0"/>
                            </a:solidFill>
                            <a:latin typeface="Cambria Math"/>
                          </a:rPr>
                          <m:t>1</m:t>
                        </m:r>
                      </m:sub>
                    </m:sSub>
                  </m:oMath>
                </a14:m>
                <a:r>
                  <a:rPr lang="en-US" altLang="zh-CN" dirty="0">
                    <a:solidFill>
                      <a:srgbClr val="0070C0"/>
                    </a:solidFill>
                    <a:ea typeface="Cambria Math"/>
                  </a:rPr>
                  <a:t> </a:t>
                </a:r>
                <a14:m>
                  <m:oMath xmlns:m="http://schemas.openxmlformats.org/officeDocument/2006/math">
                    <m:r>
                      <a:rPr lang="en-US" altLang="zh-CN" i="1">
                        <a:solidFill>
                          <a:srgbClr val="0070C0"/>
                        </a:solidFill>
                        <a:latin typeface="Cambria Math"/>
                        <a:ea typeface="Cambria Math"/>
                      </a:rPr>
                      <m:t>⟼</m:t>
                    </m:r>
                  </m:oMath>
                </a14:m>
                <a:r>
                  <a:rPr lang="en-US" altLang="zh-CN" dirty="0">
                    <a:solidFill>
                      <a:srgbClr val="0070C0"/>
                    </a:solidFill>
                  </a:rPr>
                  <a:t>unit, </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a:rPr>
                          <m:t>𝑙</m:t>
                        </m:r>
                      </m:e>
                      <m:sub>
                        <m:r>
                          <a:rPr lang="en-US" altLang="zh-CN" b="0" i="1" smtClean="0">
                            <a:solidFill>
                              <a:srgbClr val="0070C0"/>
                            </a:solidFill>
                            <a:latin typeface="Cambria Math"/>
                          </a:rPr>
                          <m:t>2</m:t>
                        </m:r>
                      </m:sub>
                    </m:sSub>
                  </m:oMath>
                </a14:m>
                <a:r>
                  <a:rPr lang="en-US" altLang="zh-CN" dirty="0">
                    <a:solidFill>
                      <a:srgbClr val="0070C0"/>
                    </a:solidFill>
                    <a:ea typeface="Cambria Math"/>
                  </a:rPr>
                  <a:t> </a:t>
                </a:r>
                <a14:m>
                  <m:oMath xmlns:m="http://schemas.openxmlformats.org/officeDocument/2006/math">
                    <m:r>
                      <a:rPr lang="en-US" altLang="zh-CN" i="1">
                        <a:solidFill>
                          <a:srgbClr val="0070C0"/>
                        </a:solidFill>
                        <a:latin typeface="Cambria Math"/>
                        <a:ea typeface="Cambria Math"/>
                      </a:rPr>
                      <m:t>⟼</m:t>
                    </m:r>
                  </m:oMath>
                </a14:m>
                <a:r>
                  <a:rPr lang="en-US" altLang="zh-CN" dirty="0">
                    <a:solidFill>
                      <a:srgbClr val="0070C0"/>
                    </a:solidFill>
                  </a:rPr>
                  <a:t>unit</a:t>
                </a:r>
                <a14:m>
                  <m:oMath xmlns:m="http://schemas.openxmlformats.org/officeDocument/2006/math">
                    <m:r>
                      <a:rPr lang="en-US" altLang="zh-CN" i="1">
                        <a:solidFill>
                          <a:srgbClr val="0070C0"/>
                        </a:solidFill>
                        <a:latin typeface="Cambria Math"/>
                      </a:rPr>
                      <m:t>)</m:t>
                    </m:r>
                  </m:oMath>
                </a14:m>
                <a:r>
                  <a:rPr lang="en-US" altLang="zh-CN" dirty="0">
                    <a:solidFill>
                      <a:srgbClr val="0070C0"/>
                    </a:solidFill>
                  </a:rPr>
                  <a:t> </a:t>
                </a:r>
                <a:r>
                  <a:rPr lang="en-US" altLang="zh-CN" dirty="0"/>
                  <a:t>, the term </a:t>
                </a:r>
                <a14:m>
                  <m:oMath xmlns:m="http://schemas.openxmlformats.org/officeDocument/2006/math">
                    <m:sSub>
                      <m:sSubPr>
                        <m:ctrlPr>
                          <a:rPr lang="en-US" altLang="zh-CN" i="1" dirty="0" smtClean="0">
                            <a:solidFill>
                              <a:srgbClr val="0000FF"/>
                            </a:solidFill>
                            <a:latin typeface="Cambria Math" panose="02040503050406030204" pitchFamily="18" charset="0"/>
                          </a:rPr>
                        </m:ctrlPr>
                      </m:sSubPr>
                      <m:e>
                        <m:r>
                          <a:rPr lang="en-US" altLang="zh-CN" b="0" i="1" dirty="0" smtClean="0">
                            <a:solidFill>
                              <a:srgbClr val="0000FF"/>
                            </a:solidFill>
                            <a:latin typeface="Cambria Math"/>
                          </a:rPr>
                          <m:t>!</m:t>
                        </m:r>
                        <m:r>
                          <a:rPr lang="en-US" altLang="zh-CN" b="0" i="1" dirty="0" smtClean="0">
                            <a:solidFill>
                              <a:srgbClr val="0000FF"/>
                            </a:solidFill>
                            <a:latin typeface="Cambria Math"/>
                          </a:rPr>
                          <m:t>𝑙</m:t>
                        </m:r>
                      </m:e>
                      <m:sub>
                        <m:r>
                          <a:rPr lang="en-US" altLang="zh-CN" b="0" i="1" dirty="0" smtClean="0">
                            <a:solidFill>
                              <a:srgbClr val="0000FF"/>
                            </a:solidFill>
                            <a:latin typeface="Cambria Math"/>
                          </a:rPr>
                          <m:t>2</m:t>
                        </m:r>
                      </m:sub>
                    </m:sSub>
                    <m:r>
                      <a:rPr lang="en-US" altLang="zh-CN" i="1" dirty="0" smtClean="0">
                        <a:latin typeface="Cambria Math"/>
                      </a:rPr>
                      <m:t> </m:t>
                    </m:r>
                  </m:oMath>
                </a14:m>
                <a:r>
                  <a:rPr lang="en-US" altLang="zh-CN" dirty="0"/>
                  <a:t> is evaluated to </a:t>
                </a:r>
                <a:r>
                  <a:rPr lang="en-US" altLang="zh-CN" dirty="0">
                    <a:solidFill>
                      <a:srgbClr val="0070C0"/>
                    </a:solidFill>
                  </a:rPr>
                  <a:t>unit</a:t>
                </a:r>
                <a:r>
                  <a:rPr lang="en-US" altLang="zh-CN" dirty="0"/>
                  <a:t>,  having type </a:t>
                </a:r>
                <a14:m>
                  <m:oMath xmlns:m="http://schemas.openxmlformats.org/officeDocument/2006/math">
                    <m:r>
                      <m:rPr>
                        <m:sty m:val="p"/>
                      </m:rPr>
                      <a:rPr lang="en-US" altLang="zh-CN" i="0" dirty="0" smtClean="0">
                        <a:solidFill>
                          <a:srgbClr val="0000FF"/>
                        </a:solidFill>
                        <a:latin typeface="Cambria Math"/>
                      </a:rPr>
                      <m:t>Unit</m:t>
                    </m:r>
                  </m:oMath>
                </a14:m>
                <a:r>
                  <a:rPr lang="en-US" altLang="zh-CN" dirty="0"/>
                  <a:t>.</a:t>
                </a:r>
              </a:p>
              <a:p>
                <a:pPr marL="0" indent="0">
                  <a:spcBef>
                    <a:spcPts val="0"/>
                  </a:spcBef>
                  <a:buNone/>
                </a:pPr>
                <a:endParaRPr lang="en-US" altLang="zh-CN" sz="1200" dirty="0"/>
              </a:p>
              <a:p>
                <a:pPr marL="0" indent="0">
                  <a:lnSpc>
                    <a:spcPct val="110000"/>
                  </a:lnSpc>
                  <a:spcBef>
                    <a:spcPts val="0"/>
                  </a:spcBef>
                  <a:buNone/>
                </a:pPr>
                <a:r>
                  <a:rPr lang="en-US" altLang="zh-CN" dirty="0"/>
                  <a:t>But in the store </a:t>
                </a:r>
                <a14:m>
                  <m:oMath xmlns:m="http://schemas.openxmlformats.org/officeDocument/2006/math">
                    <m:r>
                      <a:rPr lang="en-US" altLang="zh-CN" i="1">
                        <a:solidFill>
                          <a:srgbClr val="0070C0"/>
                        </a:solidFill>
                        <a:latin typeface="Cambria Math"/>
                      </a:rPr>
                      <m:t>(</m:t>
                    </m:r>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a:rPr>
                          <m:t>𝑙</m:t>
                        </m:r>
                      </m:e>
                      <m:sub>
                        <m:r>
                          <a:rPr lang="en-US" altLang="zh-CN" i="1">
                            <a:solidFill>
                              <a:srgbClr val="0070C0"/>
                            </a:solidFill>
                            <a:latin typeface="Cambria Math"/>
                          </a:rPr>
                          <m:t>1</m:t>
                        </m:r>
                      </m:sub>
                    </m:sSub>
                  </m:oMath>
                </a14:m>
                <a:r>
                  <a:rPr lang="en-US" altLang="zh-CN" dirty="0">
                    <a:solidFill>
                      <a:srgbClr val="0070C0"/>
                    </a:solidFill>
                    <a:ea typeface="Cambria Math"/>
                  </a:rPr>
                  <a:t> </a:t>
                </a:r>
                <a14:m>
                  <m:oMath xmlns:m="http://schemas.openxmlformats.org/officeDocument/2006/math">
                    <m:r>
                      <a:rPr lang="en-US" altLang="zh-CN" i="1">
                        <a:solidFill>
                          <a:srgbClr val="0070C0"/>
                        </a:solidFill>
                        <a:latin typeface="Cambria Math"/>
                        <a:ea typeface="Cambria Math"/>
                      </a:rPr>
                      <m:t>⟼</m:t>
                    </m:r>
                  </m:oMath>
                </a14:m>
                <a:r>
                  <a:rPr lang="en-US" altLang="zh-CN" dirty="0">
                    <a:solidFill>
                      <a:srgbClr val="0070C0"/>
                    </a:solidFill>
                  </a:rPr>
                  <a:t>unit, </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a:rPr>
                          <m:t>𝑙</m:t>
                        </m:r>
                      </m:e>
                      <m:sub>
                        <m:r>
                          <a:rPr lang="en-US" altLang="zh-CN" i="1">
                            <a:solidFill>
                              <a:srgbClr val="0070C0"/>
                            </a:solidFill>
                            <a:latin typeface="Cambria Math"/>
                          </a:rPr>
                          <m:t>2</m:t>
                        </m:r>
                      </m:sub>
                    </m:sSub>
                  </m:oMath>
                </a14:m>
                <a:r>
                  <a:rPr lang="en-US" altLang="zh-CN" dirty="0">
                    <a:solidFill>
                      <a:srgbClr val="0070C0"/>
                    </a:solidFill>
                    <a:ea typeface="Cambria Math"/>
                  </a:rPr>
                  <a:t> </a:t>
                </a:r>
                <a14:m>
                  <m:oMath xmlns:m="http://schemas.openxmlformats.org/officeDocument/2006/math">
                    <m:r>
                      <a:rPr lang="en-US" altLang="zh-CN" i="1">
                        <a:solidFill>
                          <a:srgbClr val="0070C0"/>
                        </a:solidFill>
                        <a:latin typeface="Cambria Math"/>
                        <a:ea typeface="Cambria Math"/>
                      </a:rPr>
                      <m:t>⟼</m:t>
                    </m:r>
                    <m:r>
                      <m:rPr>
                        <m:sty m:val="p"/>
                      </m:rPr>
                      <a:rPr lang="en-US" altLang="zh-CN" b="0" i="0" smtClean="0">
                        <a:solidFill>
                          <a:srgbClr val="0070C0"/>
                        </a:solidFill>
                        <a:latin typeface="Cambria Math"/>
                        <a:ea typeface="Cambria Math"/>
                      </a:rPr>
                      <m:t>λx</m:t>
                    </m:r>
                    <m:r>
                      <a:rPr lang="en-US" altLang="zh-CN" b="0" i="0" smtClean="0">
                        <a:solidFill>
                          <a:srgbClr val="0070C0"/>
                        </a:solidFill>
                        <a:latin typeface="Cambria Math"/>
                        <a:ea typeface="Cambria Math"/>
                      </a:rPr>
                      <m:t>:</m:t>
                    </m:r>
                    <m:r>
                      <m:rPr>
                        <m:sty m:val="p"/>
                      </m:rPr>
                      <a:rPr lang="en-US" altLang="zh-CN" b="0" i="0" smtClean="0">
                        <a:solidFill>
                          <a:srgbClr val="0070C0"/>
                        </a:solidFill>
                        <a:latin typeface="Cambria Math"/>
                        <a:ea typeface="Cambria Math"/>
                      </a:rPr>
                      <m:t>Unit</m:t>
                    </m:r>
                    <m:r>
                      <a:rPr lang="en-US" altLang="zh-CN" b="0" i="0" smtClean="0">
                        <a:solidFill>
                          <a:srgbClr val="0070C0"/>
                        </a:solidFill>
                        <a:latin typeface="Cambria Math"/>
                        <a:ea typeface="Cambria Math"/>
                      </a:rPr>
                      <m:t>.</m:t>
                    </m:r>
                    <m:r>
                      <m:rPr>
                        <m:sty m:val="p"/>
                      </m:rPr>
                      <a:rPr lang="en-US" altLang="zh-CN" b="0" i="0" smtClean="0">
                        <a:solidFill>
                          <a:srgbClr val="0070C0"/>
                        </a:solidFill>
                        <a:latin typeface="Cambria Math"/>
                        <a:ea typeface="Cambria Math"/>
                      </a:rPr>
                      <m:t>x</m:t>
                    </m:r>
                    <m:r>
                      <a:rPr lang="en-US" altLang="zh-CN" b="0" i="1" smtClean="0">
                        <a:solidFill>
                          <a:srgbClr val="0070C0"/>
                        </a:solidFill>
                        <a:latin typeface="Cambria Math"/>
                        <a:ea typeface="Cambria Math"/>
                      </a:rPr>
                      <m:t>)</m:t>
                    </m:r>
                  </m:oMath>
                </a14:m>
                <a:r>
                  <a:rPr lang="en-US" altLang="zh-CN" dirty="0"/>
                  <a:t>,</a:t>
                </a:r>
                <a:r>
                  <a:rPr lang="en-US" altLang="zh-CN" dirty="0">
                    <a:solidFill>
                      <a:srgbClr val="0070C0"/>
                    </a:solidFill>
                  </a:rPr>
                  <a:t> </a:t>
                </a:r>
                <a:r>
                  <a:rPr lang="en-US" altLang="zh-CN" dirty="0"/>
                  <a:t> the term </a:t>
                </a:r>
                <a14:m>
                  <m:oMath xmlns:m="http://schemas.openxmlformats.org/officeDocument/2006/math">
                    <m:sSub>
                      <m:sSubPr>
                        <m:ctrlPr>
                          <a:rPr lang="en-US" altLang="zh-CN" i="1" dirty="0">
                            <a:solidFill>
                              <a:srgbClr val="0000FF"/>
                            </a:solidFill>
                            <a:latin typeface="Cambria Math" panose="02040503050406030204" pitchFamily="18" charset="0"/>
                          </a:rPr>
                        </m:ctrlPr>
                      </m:sSubPr>
                      <m:e>
                        <m:r>
                          <a:rPr lang="en-US" altLang="zh-CN" i="1" dirty="0">
                            <a:solidFill>
                              <a:srgbClr val="0000FF"/>
                            </a:solidFill>
                            <a:latin typeface="Cambria Math"/>
                          </a:rPr>
                          <m:t>!</m:t>
                        </m:r>
                        <m:r>
                          <a:rPr lang="en-US" altLang="zh-CN" i="1" dirty="0">
                            <a:solidFill>
                              <a:srgbClr val="0000FF"/>
                            </a:solidFill>
                            <a:latin typeface="Cambria Math"/>
                          </a:rPr>
                          <m:t>𝑙</m:t>
                        </m:r>
                      </m:e>
                      <m:sub>
                        <m:r>
                          <a:rPr lang="en-US" altLang="zh-CN" i="1" dirty="0">
                            <a:solidFill>
                              <a:srgbClr val="0000FF"/>
                            </a:solidFill>
                            <a:latin typeface="Cambria Math"/>
                          </a:rPr>
                          <m:t>2</m:t>
                        </m:r>
                      </m:sub>
                    </m:sSub>
                    <m:r>
                      <a:rPr lang="en-US" altLang="zh-CN" i="1" dirty="0">
                        <a:latin typeface="Cambria Math"/>
                      </a:rPr>
                      <m:t> </m:t>
                    </m:r>
                  </m:oMath>
                </a14:m>
                <a:r>
                  <a:rPr lang="en-US" altLang="zh-CN" dirty="0"/>
                  <a:t> has type </a:t>
                </a:r>
                <a14:m>
                  <m:oMath xmlns:m="http://schemas.openxmlformats.org/officeDocument/2006/math">
                    <m:r>
                      <m:rPr>
                        <m:sty m:val="p"/>
                      </m:rPr>
                      <a:rPr lang="en-US" altLang="zh-CN" dirty="0">
                        <a:solidFill>
                          <a:srgbClr val="0000FF"/>
                        </a:solidFill>
                        <a:latin typeface="Cambria Math"/>
                      </a:rPr>
                      <m:t>Unit</m:t>
                    </m:r>
                    <m:r>
                      <a:rPr lang="en-US" altLang="zh-CN" b="0" i="1" dirty="0" smtClean="0">
                        <a:solidFill>
                          <a:srgbClr val="0000FF"/>
                        </a:solidFill>
                        <a:latin typeface="Cambria Math"/>
                      </a:rPr>
                      <m:t>→</m:t>
                    </m:r>
                    <m:r>
                      <m:rPr>
                        <m:sty m:val="p"/>
                      </m:rPr>
                      <a:rPr lang="en-US" altLang="zh-CN" b="0" i="0" dirty="0" smtClean="0">
                        <a:solidFill>
                          <a:srgbClr val="0000FF"/>
                        </a:solidFill>
                        <a:latin typeface="Cambria Math"/>
                      </a:rPr>
                      <m:t>Unit</m:t>
                    </m:r>
                  </m:oMath>
                </a14:m>
                <a:r>
                  <a:rPr lang="en-US" altLang="zh-CN" dirty="0"/>
                  <a:t> .</a:t>
                </a:r>
              </a:p>
              <a:p>
                <a:pPr marL="0" indent="0">
                  <a:buNone/>
                </a:pPr>
                <a:endParaRPr lang="en-US" altLang="zh-CN" dirty="0"/>
              </a:p>
              <a:p>
                <a:pPr marL="0" indent="0">
                  <a:buNone/>
                </a:pPr>
                <a:endParaRPr lang="en-US" altLang="zh-CN"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221559" y="2852936"/>
                <a:ext cx="8579296" cy="3455011"/>
              </a:xfrm>
              <a:prstGeom prst="rect">
                <a:avLst/>
              </a:prstGeom>
              <a:blipFill rotWithShape="0">
                <a:blip r:embed="rId5"/>
                <a:stretch>
                  <a:fillRect l="-1420" t="-1587"/>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5" name="墨迹 4"/>
              <p14:cNvContentPartPr/>
              <p14:nvPr>
                <p:extLst>
                  <p:ext uri="{42D2F446-02D8-4167-A562-619A0277C38B}">
                    <p15:isNarration xmlns:p15="http://schemas.microsoft.com/office/powerpoint/2012/main" val="1"/>
                  </p:ext>
                </p:extLst>
              </p14:nvPr>
            </p14:nvContentPartPr>
            <p14:xfrm>
              <a:off x="1955880" y="3029040"/>
              <a:ext cx="4915080" cy="2508480"/>
            </p14:xfrm>
          </p:contentPart>
        </mc:Choice>
        <mc:Fallback>
          <p:pic>
            <p:nvPicPr>
              <p:cNvPr id="5" name="墨迹 4"/>
              <p:cNvPicPr>
                <a:picLocks noGrp="1" noRot="1" noChangeAspect="1" noMove="1" noResize="1" noEditPoints="1" noAdjustHandles="1" noChangeArrowheads="1" noChangeShapeType="1"/>
              </p:cNvPicPr>
              <p:nvPr/>
            </p:nvPicPr>
            <p:blipFill>
              <a:blip r:embed="rId7"/>
              <a:stretch>
                <a:fillRect/>
              </a:stretch>
            </p:blipFill>
            <p:spPr>
              <a:xfrm>
                <a:off x="1946520" y="3019680"/>
                <a:ext cx="4933800" cy="252720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144242583"/>
      </p:ext>
    </p:extLst>
  </p:cSld>
  <p:clrMapOvr>
    <a:masterClrMapping/>
  </p:clrMapOvr>
  <mc:AlternateContent xmlns:mc="http://schemas.openxmlformats.org/markup-compatibility/2006">
    <mc:Choice xmlns:p14="http://schemas.microsoft.com/office/powerpoint/2010/main" Requires="p14">
      <p:transition spd="slow" p14:dur="2000" advTm="82748"/>
    </mc:Choice>
    <mc:Fallback>
      <p:transition spd="slow" advTm="82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Typing Locations — first try</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19" y="1196751"/>
                <a:ext cx="8587568" cy="1152129"/>
              </a:xfrm>
            </p:spPr>
            <p:txBody>
              <a:bodyPr>
                <a:noAutofit/>
              </a:bodyPr>
              <a:lstStyle/>
              <a:p>
                <a:pPr marL="0" indent="0" algn="just">
                  <a:buNone/>
                </a:pPr>
                <a:r>
                  <a:rPr lang="en-US" altLang="zh-CN" i="1" dirty="0">
                    <a:solidFill>
                      <a:srgbClr val="7030A0"/>
                    </a:solidFill>
                  </a:rPr>
                  <a:t>Roughly,  </a:t>
                </a:r>
                <a:r>
                  <a:rPr lang="en-US" altLang="zh-CN" dirty="0"/>
                  <a:t>to find the type of a location </a:t>
                </a:r>
                <a14:m>
                  <m:oMath xmlns:m="http://schemas.openxmlformats.org/officeDocument/2006/math">
                    <m:r>
                      <a:rPr lang="en-US" altLang="zh-CN" i="1" dirty="0" smtClean="0">
                        <a:solidFill>
                          <a:srgbClr val="0000FF"/>
                        </a:solidFill>
                        <a:latin typeface="Cambria Math"/>
                      </a:rPr>
                      <m:t>𝑙</m:t>
                    </m:r>
                  </m:oMath>
                </a14:m>
                <a:r>
                  <a:rPr lang="en-US" altLang="zh-CN" dirty="0"/>
                  <a:t>, first </a:t>
                </a:r>
                <a:r>
                  <a:rPr lang="en-US" altLang="zh-CN" i="1" dirty="0">
                    <a:solidFill>
                      <a:srgbClr val="0000FF"/>
                    </a:solidFill>
                  </a:rPr>
                  <a:t>look up </a:t>
                </a:r>
                <a:r>
                  <a:rPr lang="en-US" altLang="zh-CN" dirty="0"/>
                  <a:t>the current contents of </a:t>
                </a:r>
                <a14:m>
                  <m:oMath xmlns:m="http://schemas.openxmlformats.org/officeDocument/2006/math">
                    <m:r>
                      <a:rPr lang="en-US" altLang="zh-CN" i="1" dirty="0">
                        <a:solidFill>
                          <a:srgbClr val="0000FF"/>
                        </a:solidFill>
                        <a:latin typeface="Cambria Math"/>
                      </a:rPr>
                      <m:t>𝑙</m:t>
                    </m:r>
                  </m:oMath>
                </a14:m>
                <a:r>
                  <a:rPr lang="zh-CN" altLang="en-US" dirty="0"/>
                  <a:t> </a:t>
                </a:r>
                <a:r>
                  <a:rPr lang="en-US" altLang="zh-CN" dirty="0"/>
                  <a:t>in the store, and calculate the type </a:t>
                </a:r>
                <a14:m>
                  <m:oMath xmlns:m="http://schemas.openxmlformats.org/officeDocument/2006/math">
                    <m:sSub>
                      <m:sSubPr>
                        <m:ctrlPr>
                          <a:rPr lang="en-US" altLang="zh-CN" i="1" dirty="0" smtClean="0">
                            <a:solidFill>
                              <a:srgbClr val="0000FF"/>
                            </a:solidFill>
                            <a:latin typeface="Cambria Math" panose="02040503050406030204" pitchFamily="18" charset="0"/>
                          </a:rPr>
                        </m:ctrlPr>
                      </m:sSubPr>
                      <m:e>
                        <m:r>
                          <a:rPr lang="en-US" altLang="zh-CN" b="0" i="1" dirty="0" smtClean="0">
                            <a:solidFill>
                              <a:srgbClr val="0000FF"/>
                            </a:solidFill>
                            <a:latin typeface="Cambria Math"/>
                          </a:rPr>
                          <m:t>𝑇</m:t>
                        </m:r>
                      </m:e>
                      <m:sub>
                        <m:r>
                          <a:rPr lang="en-US" altLang="zh-CN" b="0" i="1" dirty="0" smtClean="0">
                            <a:solidFill>
                              <a:srgbClr val="0000FF"/>
                            </a:solidFill>
                            <a:latin typeface="Cambria Math"/>
                          </a:rPr>
                          <m:t>1</m:t>
                        </m:r>
                      </m:sub>
                    </m:sSub>
                  </m:oMath>
                </a14:m>
                <a:r>
                  <a:rPr lang="en-US" altLang="zh-CN" dirty="0"/>
                  <a:t> of the contents: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19" y="1196751"/>
                <a:ext cx="8587568" cy="1152129"/>
              </a:xfrm>
              <a:blipFill rotWithShape="0">
                <a:blip r:embed="rId6"/>
                <a:stretch>
                  <a:fillRect l="-1419" t="-4762" r="-1490" b="-34392"/>
                </a:stretch>
              </a:blipFill>
            </p:spPr>
            <p:txBody>
              <a:bodyPr/>
              <a:lstStyle/>
              <a:p>
                <a:r>
                  <a:rPr lang="zh-CN" altLang="en-US">
                    <a:noFill/>
                  </a:rPr>
                  <a:t> </a:t>
                </a:r>
              </a:p>
            </p:txBody>
          </p:sp>
        </mc:Fallback>
      </mc:AlternateContent>
      <p:pic>
        <p:nvPicPr>
          <p:cNvPr id="133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232" y="2123363"/>
            <a:ext cx="20383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txBox="1">
            <a:spLocks/>
          </p:cNvSpPr>
          <p:nvPr/>
        </p:nvSpPr>
        <p:spPr>
          <a:xfrm>
            <a:off x="258665" y="2852936"/>
            <a:ext cx="8580422" cy="13787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i="1" dirty="0">
                <a:solidFill>
                  <a:srgbClr val="7030A0"/>
                </a:solidFill>
              </a:rPr>
              <a:t>More precisely, </a:t>
            </a:r>
            <a:r>
              <a:rPr lang="en-US" altLang="zh-CN" dirty="0"/>
              <a:t>to make the type of a term depend on the store (keeping a consistent state),  we should change the </a:t>
            </a:r>
            <a:r>
              <a:rPr lang="en-US" altLang="zh-CN" i="1" dirty="0">
                <a:solidFill>
                  <a:srgbClr val="0000FF"/>
                </a:solidFill>
              </a:rPr>
              <a:t>typing relation</a:t>
            </a:r>
            <a:r>
              <a:rPr lang="en-US" altLang="zh-CN" dirty="0"/>
              <a:t> from </a:t>
            </a:r>
            <a:r>
              <a:rPr lang="en-US" altLang="zh-CN" i="1" dirty="0"/>
              <a:t>three-place </a:t>
            </a:r>
            <a:r>
              <a:rPr lang="en-US" altLang="zh-CN" dirty="0"/>
              <a:t>to :</a:t>
            </a:r>
            <a:endParaRPr lang="zh-CN" altLang="en-US" dirty="0"/>
          </a:p>
        </p:txBody>
      </p:sp>
      <p:sp>
        <p:nvSpPr>
          <p:cNvPr id="6" name="内容占位符 2"/>
          <p:cNvSpPr txBox="1">
            <a:spLocks/>
          </p:cNvSpPr>
          <p:nvPr/>
        </p:nvSpPr>
        <p:spPr>
          <a:xfrm>
            <a:off x="251519" y="5135992"/>
            <a:ext cx="8579296" cy="14015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i.e., typing is now a </a:t>
            </a:r>
            <a:r>
              <a:rPr lang="en-US" altLang="zh-CN" i="1" dirty="0">
                <a:solidFill>
                  <a:srgbClr val="C00000"/>
                </a:solidFill>
              </a:rPr>
              <a:t>four-place relation </a:t>
            </a:r>
            <a:r>
              <a:rPr lang="en-US" altLang="zh-CN" dirty="0"/>
              <a:t>(about </a:t>
            </a:r>
            <a:r>
              <a:rPr lang="en-US" altLang="zh-CN" i="1" dirty="0"/>
              <a:t>contexts</a:t>
            </a:r>
            <a:r>
              <a:rPr lang="en-US" altLang="zh-CN" dirty="0"/>
              <a:t>, </a:t>
            </a:r>
            <a:r>
              <a:rPr lang="en-US" altLang="zh-CN" i="1" dirty="0">
                <a:solidFill>
                  <a:srgbClr val="0000FF"/>
                </a:solidFill>
              </a:rPr>
              <a:t>stores</a:t>
            </a:r>
            <a:r>
              <a:rPr lang="en-US" altLang="zh-CN" dirty="0"/>
              <a:t>, </a:t>
            </a:r>
            <a:r>
              <a:rPr lang="en-US" altLang="zh-CN" i="1" dirty="0"/>
              <a:t>terms</a:t>
            </a:r>
            <a:r>
              <a:rPr lang="en-US" altLang="zh-CN" dirty="0"/>
              <a:t>, and </a:t>
            </a:r>
            <a:r>
              <a:rPr lang="en-US" altLang="zh-CN" i="1" dirty="0"/>
              <a:t>types</a:t>
            </a:r>
            <a:r>
              <a:rPr lang="en-US" altLang="zh-CN" dirty="0"/>
              <a:t>), though </a:t>
            </a:r>
            <a:r>
              <a:rPr lang="en-US" altLang="zh-CN" b="1" i="1" dirty="0">
                <a:solidFill>
                  <a:srgbClr val="7030A0"/>
                </a:solidFill>
              </a:rPr>
              <a:t>the store is a part of the context</a:t>
            </a:r>
            <a:r>
              <a:rPr lang="zh-CN" altLang="en-US" dirty="0"/>
              <a:t> </a:t>
            </a:r>
            <a:r>
              <a:rPr lang="en-US" altLang="zh-CN" dirty="0"/>
              <a:t>……</a:t>
            </a:r>
            <a:endParaRPr lang="en-US" altLang="zh-CN" b="0" i="1" dirty="0">
              <a:latin typeface="Cambria Math"/>
            </a:endParaRPr>
          </a:p>
        </p:txBody>
      </p:sp>
      <p:pic>
        <p:nvPicPr>
          <p:cNvPr id="1331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1167" y="4236822"/>
            <a:ext cx="2628677" cy="90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E1AFBC5C-FD08-E24B-A0B0-C7D55C4C71DF}"/>
              </a:ext>
            </a:extLst>
          </p:cNvPr>
          <p:cNvSpPr/>
          <p:nvPr/>
        </p:nvSpPr>
        <p:spPr>
          <a:xfrm>
            <a:off x="5147351" y="4231696"/>
            <a:ext cx="258440" cy="3494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EFF67F-BED3-CB42-87EC-1B7E088DB842}"/>
              </a:ext>
            </a:extLst>
          </p:cNvPr>
          <p:cNvSpPr/>
          <p:nvPr/>
        </p:nvSpPr>
        <p:spPr>
          <a:xfrm>
            <a:off x="5018131" y="4735752"/>
            <a:ext cx="258440" cy="3494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7" name="墨迹 6"/>
              <p14:cNvContentPartPr/>
              <p14:nvPr>
                <p:extLst>
                  <p:ext uri="{42D2F446-02D8-4167-A562-619A0277C38B}">
                    <p15:isNarration xmlns:p15="http://schemas.microsoft.com/office/powerpoint/2012/main" val="1"/>
                  </p:ext>
                </p:extLst>
              </p14:nvPr>
            </p14:nvContentPartPr>
            <p14:xfrm>
              <a:off x="0" y="2155644"/>
              <a:ext cx="9519120" cy="3988080"/>
            </p14:xfrm>
          </p:contentPart>
        </mc:Choice>
        <mc:Fallback>
          <p:pic>
            <p:nvPicPr>
              <p:cNvPr id="7" name="墨迹 6"/>
              <p:cNvPicPr>
                <a:picLocks noGrp="1" noRot="1" noChangeAspect="1" noMove="1" noResize="1" noEditPoints="1" noAdjustHandles="1" noChangeArrowheads="1" noChangeShapeType="1"/>
              </p:cNvPicPr>
              <p:nvPr/>
            </p:nvPicPr>
            <p:blipFill>
              <a:blip r:embed="rId10"/>
              <a:stretch>
                <a:fillRect/>
              </a:stretch>
            </p:blipFill>
            <p:spPr>
              <a:xfrm>
                <a:off x="-9360" y="2146284"/>
                <a:ext cx="9537840" cy="4006800"/>
              </a:xfrm>
              <a:prstGeom prst="rect">
                <a:avLst/>
              </a:prstGeom>
            </p:spPr>
          </p:pic>
        </mc:Fallback>
      </mc:AlternateContent>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206881653"/>
      </p:ext>
    </p:extLst>
  </p:cSld>
  <p:clrMapOvr>
    <a:masterClrMapping/>
  </p:clrMapOvr>
  <mc:AlternateContent xmlns:mc="http://schemas.openxmlformats.org/markup-compatibility/2006">
    <mc:Choice xmlns:p14="http://schemas.microsoft.com/office/powerpoint/2010/main" Requires="p14">
      <p:transition spd="slow" p14:dur="2000" advTm="131888"/>
    </mc:Choice>
    <mc:Fallback>
      <p:transition spd="slow" advTm="131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3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3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8"/>
                </p:tgtEl>
              </p:cMediaNode>
            </p:audio>
          </p:childTnLst>
        </p:cTn>
      </p:par>
    </p:tnLst>
    <p:bldLst>
      <p:bldP spid="5" grpId="0"/>
      <p:bldP spid="6" grpId="0"/>
      <p:bldP spid="4"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Problems  #1</a:t>
            </a:r>
            <a:endParaRPr lang="zh-CN" altLang="en-US" dirty="0"/>
          </a:p>
        </p:txBody>
      </p:sp>
      <p:sp>
        <p:nvSpPr>
          <p:cNvPr id="3" name="内容占位符 2"/>
          <p:cNvSpPr>
            <a:spLocks noGrp="1"/>
          </p:cNvSpPr>
          <p:nvPr>
            <p:ph idx="1"/>
          </p:nvPr>
        </p:nvSpPr>
        <p:spPr>
          <a:xfrm>
            <a:off x="251520" y="1196752"/>
            <a:ext cx="8424936" cy="2304256"/>
          </a:xfrm>
        </p:spPr>
        <p:txBody>
          <a:bodyPr>
            <a:normAutofit lnSpcReduction="10000"/>
          </a:bodyPr>
          <a:lstStyle/>
          <a:p>
            <a:pPr marL="0" indent="0" algn="just">
              <a:spcBef>
                <a:spcPts val="0"/>
              </a:spcBef>
              <a:buNone/>
            </a:pPr>
            <a:r>
              <a:rPr lang="en-US" altLang="zh-CN" dirty="0"/>
              <a:t>However, this rule is not </a:t>
            </a:r>
            <a:r>
              <a:rPr lang="en-US" altLang="zh-CN" i="1" dirty="0">
                <a:solidFill>
                  <a:srgbClr val="0000FF"/>
                </a:solidFill>
              </a:rPr>
              <a:t>completely satisfactory</a:t>
            </a:r>
            <a:r>
              <a:rPr lang="en-US" altLang="zh-CN" dirty="0"/>
              <a:t>, and is </a:t>
            </a:r>
            <a:r>
              <a:rPr lang="en-US" altLang="zh-CN" i="1" dirty="0"/>
              <a:t>rather inefficient</a:t>
            </a:r>
            <a:r>
              <a:rPr lang="en-US" altLang="zh-CN" dirty="0"/>
              <a:t>.   </a:t>
            </a:r>
          </a:p>
          <a:p>
            <a:pPr marL="546100" lvl="1" indent="-406400" algn="just">
              <a:spcBef>
                <a:spcPts val="0"/>
              </a:spcBef>
            </a:pPr>
            <a:r>
              <a:rPr lang="en-US" altLang="zh-CN" sz="2800" dirty="0"/>
              <a:t>First of all,  it can make </a:t>
            </a:r>
            <a:r>
              <a:rPr lang="en-US" altLang="zh-CN" sz="2800" i="1" dirty="0">
                <a:solidFill>
                  <a:srgbClr val="C00000"/>
                </a:solidFill>
              </a:rPr>
              <a:t>typing derivations very large </a:t>
            </a:r>
            <a:r>
              <a:rPr lang="en-US" altLang="zh-CN" sz="2800" dirty="0"/>
              <a:t>(if a location </a:t>
            </a:r>
            <a:r>
              <a:rPr lang="en-US" altLang="zh-CN" sz="2800" i="1" dirty="0"/>
              <a:t>appears </a:t>
            </a:r>
            <a:r>
              <a:rPr lang="en-US" altLang="zh-CN" sz="2800" b="1" i="1" dirty="0">
                <a:solidFill>
                  <a:srgbClr val="7030A0"/>
                </a:solidFill>
              </a:rPr>
              <a:t>many times </a:t>
            </a:r>
            <a:r>
              <a:rPr lang="en-US" altLang="zh-CN" sz="2800" dirty="0"/>
              <a:t>in a term) !</a:t>
            </a:r>
          </a:p>
          <a:p>
            <a:pPr marL="546100" lvl="1" indent="-406400" algn="just">
              <a:spcBef>
                <a:spcPts val="0"/>
              </a:spcBef>
            </a:pPr>
            <a:r>
              <a:rPr lang="en-US" altLang="zh-CN" sz="2800" dirty="0"/>
              <a:t>e.g., if</a:t>
            </a:r>
            <a:endParaRPr lang="zh-CN" altLang="en-US" sz="2800" dirty="0"/>
          </a:p>
        </p:txBody>
      </p:sp>
      <mc:AlternateContent xmlns:mc="http://schemas.openxmlformats.org/markup-compatibility/2006" xmlns:a14="http://schemas.microsoft.com/office/drawing/2010/main">
        <mc:Choice Requires="a14">
          <p:sp>
            <p:nvSpPr>
              <p:cNvPr id="5" name="内容占位符 2"/>
              <p:cNvSpPr txBox="1">
                <a:spLocks/>
              </p:cNvSpPr>
              <p:nvPr/>
            </p:nvSpPr>
            <p:spPr>
              <a:xfrm>
                <a:off x="251520" y="5733256"/>
                <a:ext cx="8579296" cy="8640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then how big is the typing derivation for </a:t>
                </a:r>
                <a14:m>
                  <m:oMath xmlns:m="http://schemas.openxmlformats.org/officeDocument/2006/math">
                    <m:sSub>
                      <m:sSubPr>
                        <m:ctrlPr>
                          <a:rPr lang="en-US" altLang="zh-CN" i="1" dirty="0">
                            <a:solidFill>
                              <a:srgbClr val="0000FF"/>
                            </a:solidFill>
                            <a:latin typeface="Cambria Math" panose="02040503050406030204" pitchFamily="18" charset="0"/>
                          </a:rPr>
                        </m:ctrlPr>
                      </m:sSubPr>
                      <m:e>
                        <m:r>
                          <a:rPr lang="en-US" altLang="zh-CN" i="1" dirty="0">
                            <a:solidFill>
                              <a:srgbClr val="0000FF"/>
                            </a:solidFill>
                            <a:latin typeface="Cambria Math"/>
                          </a:rPr>
                          <m:t>!</m:t>
                        </m:r>
                        <m:r>
                          <a:rPr lang="en-US" altLang="zh-CN" i="1" dirty="0">
                            <a:solidFill>
                              <a:srgbClr val="0000FF"/>
                            </a:solidFill>
                            <a:latin typeface="Cambria Math"/>
                          </a:rPr>
                          <m:t>𝑙</m:t>
                        </m:r>
                      </m:e>
                      <m:sub>
                        <m:r>
                          <a:rPr lang="en-US" altLang="zh-CN" b="0" i="1" dirty="0" smtClean="0">
                            <a:solidFill>
                              <a:srgbClr val="0000FF"/>
                            </a:solidFill>
                            <a:latin typeface="Cambria Math"/>
                          </a:rPr>
                          <m:t>5</m:t>
                        </m:r>
                      </m:sub>
                    </m:sSub>
                  </m:oMath>
                </a14:m>
                <a:r>
                  <a:rPr lang="en-US" altLang="zh-CN" dirty="0"/>
                  <a:t>?</a:t>
                </a:r>
                <a:endParaRPr lang="zh-CN" altLang="en-US"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251520" y="5733256"/>
                <a:ext cx="8579296" cy="864096"/>
              </a:xfrm>
              <a:prstGeom prst="rect">
                <a:avLst/>
              </a:prstGeom>
              <a:blipFill rotWithShape="0">
                <a:blip r:embed="rId6"/>
                <a:stretch>
                  <a:fillRect l="-1420" t="-63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63688" y="3355619"/>
                <a:ext cx="4418756" cy="2246769"/>
              </a:xfrm>
              <a:prstGeom prst="rect">
                <a:avLst/>
              </a:prstGeom>
              <a:noFill/>
            </p:spPr>
            <p:txBody>
              <a:bodyPr wrap="square" rtlCol="0">
                <a:spAutoFit/>
              </a:bodyPr>
              <a:lstStyle/>
              <a:p>
                <a14:m>
                  <m:oMath xmlns:m="http://schemas.openxmlformats.org/officeDocument/2006/math">
                    <m:r>
                      <a:rPr lang="en-US" altLang="zh-CN" sz="2800" b="0" i="1" smtClean="0">
                        <a:solidFill>
                          <a:srgbClr val="0000FF"/>
                        </a:solidFill>
                        <a:latin typeface="Cambria Math"/>
                      </a:rPr>
                      <m:t>𝜇</m:t>
                    </m:r>
                    <m:r>
                      <a:rPr lang="en-US" altLang="zh-CN" sz="2800" b="0" i="1" smtClean="0">
                        <a:solidFill>
                          <a:srgbClr val="0000FF"/>
                        </a:solidFill>
                        <a:latin typeface="Cambria Math"/>
                      </a:rPr>
                      <m:t>=(</m:t>
                    </m:r>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a:rPr>
                          <m:t>𝑙</m:t>
                        </m:r>
                      </m:e>
                      <m:sub>
                        <m:r>
                          <a:rPr lang="en-US" altLang="zh-CN" sz="2800" b="0" i="1" smtClean="0">
                            <a:solidFill>
                              <a:srgbClr val="0000FF"/>
                            </a:solidFill>
                            <a:latin typeface="Cambria Math"/>
                          </a:rPr>
                          <m:t>1 </m:t>
                        </m:r>
                      </m:sub>
                    </m:sSub>
                    <m:r>
                      <a:rPr lang="en-US" altLang="zh-CN" sz="2800">
                        <a:solidFill>
                          <a:srgbClr val="0000FF"/>
                        </a:solidFill>
                        <a:latin typeface="Cambria Math"/>
                        <a:ea typeface="Cambria Math"/>
                      </a:rPr>
                      <m:t>↦</m:t>
                    </m:r>
                    <m:r>
                      <m:rPr>
                        <m:sty m:val="p"/>
                      </m:rPr>
                      <a:rPr lang="en-US" altLang="zh-CN" sz="2800" b="0" i="0" smtClean="0">
                        <a:solidFill>
                          <a:srgbClr val="0000FF"/>
                        </a:solidFill>
                        <a:latin typeface="Cambria Math"/>
                        <a:ea typeface="Cambria Math"/>
                      </a:rPr>
                      <m:t>λx</m:t>
                    </m:r>
                    <m:r>
                      <a:rPr lang="en-US" altLang="zh-CN" sz="2800" b="0" i="0" smtClean="0">
                        <a:solidFill>
                          <a:srgbClr val="0000FF"/>
                        </a:solidFill>
                        <a:latin typeface="Cambria Math"/>
                        <a:ea typeface="Cambria Math"/>
                      </a:rPr>
                      <m:t>:</m:t>
                    </m:r>
                    <m:r>
                      <m:rPr>
                        <m:sty m:val="p"/>
                      </m:rPr>
                      <a:rPr lang="en-US" altLang="zh-CN" sz="2800" b="0" i="0" smtClean="0">
                        <a:solidFill>
                          <a:srgbClr val="0000FF"/>
                        </a:solidFill>
                        <a:latin typeface="Cambria Math"/>
                        <a:ea typeface="Cambria Math"/>
                      </a:rPr>
                      <m:t>Nat</m:t>
                    </m:r>
                    <m:r>
                      <a:rPr lang="en-US" altLang="zh-CN" sz="2800" b="0" i="0" smtClean="0">
                        <a:solidFill>
                          <a:srgbClr val="0000FF"/>
                        </a:solidFill>
                        <a:latin typeface="Cambria Math"/>
                        <a:ea typeface="Cambria Math"/>
                      </a:rPr>
                      <m:t>.  999</m:t>
                    </m:r>
                  </m:oMath>
                </a14:m>
                <a:r>
                  <a:rPr lang="en-US" altLang="zh-CN" sz="2800" dirty="0">
                    <a:solidFill>
                      <a:srgbClr val="0000FF"/>
                    </a:solidFill>
                  </a:rPr>
                  <a:t>,</a:t>
                </a:r>
              </a:p>
              <a:p>
                <a:r>
                  <a:rPr lang="en-US" altLang="zh-CN" sz="2800" dirty="0">
                    <a:solidFill>
                      <a:srgbClr val="0000FF"/>
                    </a:solidFill>
                  </a:rPr>
                  <a:t>         </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b="0" i="1" smtClean="0">
                            <a:solidFill>
                              <a:srgbClr val="0000FF"/>
                            </a:solidFill>
                            <a:latin typeface="Cambria Math"/>
                          </a:rPr>
                          <m:t>2</m:t>
                        </m:r>
                        <m:r>
                          <a:rPr lang="en-US" altLang="zh-CN" sz="2800" i="1">
                            <a:solidFill>
                              <a:srgbClr val="0000FF"/>
                            </a:solidFill>
                            <a:latin typeface="Cambria Math"/>
                          </a:rPr>
                          <m:t> </m:t>
                        </m:r>
                      </m:sub>
                    </m:sSub>
                    <m:r>
                      <a:rPr lang="en-US" altLang="zh-CN" sz="2800">
                        <a:solidFill>
                          <a:srgbClr val="0000FF"/>
                        </a:solidFill>
                        <a:latin typeface="Cambria Math"/>
                        <a:ea typeface="Cambria Math"/>
                      </a:rPr>
                      <m:t>↦</m:t>
                    </m:r>
                    <m:r>
                      <m:rPr>
                        <m:sty m:val="p"/>
                      </m:rPr>
                      <a:rPr lang="en-US" altLang="zh-CN" sz="2800" i="0">
                        <a:solidFill>
                          <a:srgbClr val="0000FF"/>
                        </a:solidFill>
                        <a:latin typeface="Cambria Math"/>
                        <a:ea typeface="Cambria Math"/>
                      </a:rPr>
                      <m:t>λx</m:t>
                    </m:r>
                    <m:r>
                      <a:rPr lang="en-US" altLang="zh-CN" sz="2800" i="0">
                        <a:solidFill>
                          <a:srgbClr val="0000FF"/>
                        </a:solidFill>
                        <a:latin typeface="Cambria Math"/>
                        <a:ea typeface="Cambria Math"/>
                      </a:rPr>
                      <m:t>:</m:t>
                    </m:r>
                    <m:r>
                      <m:rPr>
                        <m:sty m:val="p"/>
                      </m:rPr>
                      <a:rPr lang="en-US" altLang="zh-CN" sz="2800">
                        <a:solidFill>
                          <a:srgbClr val="0000FF"/>
                        </a:solidFill>
                        <a:latin typeface="Cambria Math"/>
                        <a:ea typeface="Cambria Math"/>
                      </a:rPr>
                      <m:t>Nat</m:t>
                    </m:r>
                    <m:r>
                      <a:rPr lang="en-US" altLang="zh-CN" sz="2800">
                        <a:solidFill>
                          <a:srgbClr val="0000FF"/>
                        </a:solidFill>
                        <a:latin typeface="Cambria Math"/>
                        <a:ea typeface="Cambria Math"/>
                      </a:rPr>
                      <m:t>.  (!</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i="1">
                            <a:solidFill>
                              <a:srgbClr val="0000FF"/>
                            </a:solidFill>
                            <a:latin typeface="Cambria Math"/>
                          </a:rPr>
                          <m:t>1 </m:t>
                        </m:r>
                      </m:sub>
                    </m:sSub>
                  </m:oMath>
                </a14:m>
                <a:r>
                  <a:rPr lang="en-US" altLang="zh-CN" sz="2800" dirty="0">
                    <a:solidFill>
                      <a:srgbClr val="0000FF"/>
                    </a:solidFill>
                  </a:rPr>
                  <a:t>)  x,</a:t>
                </a:r>
              </a:p>
              <a:p>
                <a:r>
                  <a:rPr lang="en-US" altLang="zh-CN" sz="2800" dirty="0">
                    <a:solidFill>
                      <a:srgbClr val="0000FF"/>
                    </a:solidFill>
                  </a:rPr>
                  <a:t>         </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b="0" i="1" smtClean="0">
                            <a:solidFill>
                              <a:srgbClr val="0000FF"/>
                            </a:solidFill>
                            <a:latin typeface="Cambria Math"/>
                          </a:rPr>
                          <m:t>3</m:t>
                        </m:r>
                        <m:r>
                          <a:rPr lang="en-US" altLang="zh-CN" sz="2800" i="1">
                            <a:solidFill>
                              <a:srgbClr val="0000FF"/>
                            </a:solidFill>
                            <a:latin typeface="Cambria Math"/>
                          </a:rPr>
                          <m:t> </m:t>
                        </m:r>
                      </m:sub>
                    </m:sSub>
                    <m:r>
                      <a:rPr lang="en-US" altLang="zh-CN" sz="2800">
                        <a:solidFill>
                          <a:srgbClr val="0000FF"/>
                        </a:solidFill>
                        <a:latin typeface="Cambria Math"/>
                        <a:ea typeface="Cambria Math"/>
                      </a:rPr>
                      <m:t>↦</m:t>
                    </m:r>
                    <m:r>
                      <m:rPr>
                        <m:sty m:val="p"/>
                      </m:rPr>
                      <a:rPr lang="en-US" altLang="zh-CN" sz="2800" i="0">
                        <a:solidFill>
                          <a:srgbClr val="0000FF"/>
                        </a:solidFill>
                        <a:latin typeface="Cambria Math"/>
                        <a:ea typeface="Cambria Math"/>
                      </a:rPr>
                      <m:t>λx</m:t>
                    </m:r>
                    <m:r>
                      <a:rPr lang="en-US" altLang="zh-CN" sz="2800" i="0">
                        <a:solidFill>
                          <a:srgbClr val="0000FF"/>
                        </a:solidFill>
                        <a:latin typeface="Cambria Math"/>
                        <a:ea typeface="Cambria Math"/>
                      </a:rPr>
                      <m:t>:</m:t>
                    </m:r>
                    <m:r>
                      <m:rPr>
                        <m:sty m:val="p"/>
                      </m:rPr>
                      <a:rPr lang="en-US" altLang="zh-CN" sz="2800">
                        <a:solidFill>
                          <a:srgbClr val="0000FF"/>
                        </a:solidFill>
                        <a:latin typeface="Cambria Math"/>
                        <a:ea typeface="Cambria Math"/>
                      </a:rPr>
                      <m:t>Nat</m:t>
                    </m:r>
                    <m:r>
                      <a:rPr lang="en-US" altLang="zh-CN" sz="2800">
                        <a:solidFill>
                          <a:srgbClr val="0000FF"/>
                        </a:solidFill>
                        <a:latin typeface="Cambria Math"/>
                        <a:ea typeface="Cambria Math"/>
                      </a:rPr>
                      <m:t>.  (!</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b="0" i="1" smtClean="0">
                            <a:solidFill>
                              <a:srgbClr val="0000FF"/>
                            </a:solidFill>
                            <a:latin typeface="Cambria Math"/>
                          </a:rPr>
                          <m:t>2</m:t>
                        </m:r>
                        <m:r>
                          <a:rPr lang="en-US" altLang="zh-CN" sz="2800" i="1">
                            <a:solidFill>
                              <a:srgbClr val="0000FF"/>
                            </a:solidFill>
                            <a:latin typeface="Cambria Math"/>
                          </a:rPr>
                          <m:t> </m:t>
                        </m:r>
                      </m:sub>
                    </m:sSub>
                  </m:oMath>
                </a14:m>
                <a:r>
                  <a:rPr lang="en-US" altLang="zh-CN" sz="2800" dirty="0">
                    <a:solidFill>
                      <a:srgbClr val="0000FF"/>
                    </a:solidFill>
                  </a:rPr>
                  <a:t>)  x,</a:t>
                </a:r>
              </a:p>
              <a:p>
                <a:r>
                  <a:rPr lang="en-US" altLang="zh-CN" sz="2800" dirty="0">
                    <a:solidFill>
                      <a:srgbClr val="0000FF"/>
                    </a:solidFill>
                  </a:rPr>
                  <a:t>         </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b="0" i="1" smtClean="0">
                            <a:solidFill>
                              <a:srgbClr val="0000FF"/>
                            </a:solidFill>
                            <a:latin typeface="Cambria Math"/>
                          </a:rPr>
                          <m:t>4</m:t>
                        </m:r>
                        <m:r>
                          <a:rPr lang="en-US" altLang="zh-CN" sz="2800" i="1">
                            <a:solidFill>
                              <a:srgbClr val="0000FF"/>
                            </a:solidFill>
                            <a:latin typeface="Cambria Math"/>
                          </a:rPr>
                          <m:t> </m:t>
                        </m:r>
                      </m:sub>
                    </m:sSub>
                    <m:r>
                      <a:rPr lang="en-US" altLang="zh-CN" sz="2800">
                        <a:solidFill>
                          <a:srgbClr val="0000FF"/>
                        </a:solidFill>
                        <a:latin typeface="Cambria Math"/>
                        <a:ea typeface="Cambria Math"/>
                      </a:rPr>
                      <m:t>↦</m:t>
                    </m:r>
                    <m:r>
                      <m:rPr>
                        <m:sty m:val="p"/>
                      </m:rPr>
                      <a:rPr lang="en-US" altLang="zh-CN" sz="2800" i="0">
                        <a:solidFill>
                          <a:srgbClr val="0000FF"/>
                        </a:solidFill>
                        <a:latin typeface="Cambria Math"/>
                        <a:ea typeface="Cambria Math"/>
                      </a:rPr>
                      <m:t>λx</m:t>
                    </m:r>
                    <m:r>
                      <a:rPr lang="en-US" altLang="zh-CN" sz="2800" i="0">
                        <a:solidFill>
                          <a:srgbClr val="0000FF"/>
                        </a:solidFill>
                        <a:latin typeface="Cambria Math"/>
                        <a:ea typeface="Cambria Math"/>
                      </a:rPr>
                      <m:t>:</m:t>
                    </m:r>
                    <m:r>
                      <m:rPr>
                        <m:sty m:val="p"/>
                      </m:rPr>
                      <a:rPr lang="en-US" altLang="zh-CN" sz="2800">
                        <a:solidFill>
                          <a:srgbClr val="0000FF"/>
                        </a:solidFill>
                        <a:latin typeface="Cambria Math"/>
                        <a:ea typeface="Cambria Math"/>
                      </a:rPr>
                      <m:t>Nat</m:t>
                    </m:r>
                    <m:r>
                      <a:rPr lang="en-US" altLang="zh-CN" sz="2800">
                        <a:solidFill>
                          <a:srgbClr val="0000FF"/>
                        </a:solidFill>
                        <a:latin typeface="Cambria Math"/>
                        <a:ea typeface="Cambria Math"/>
                      </a:rPr>
                      <m:t>.  (!</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b="0" i="1" smtClean="0">
                            <a:solidFill>
                              <a:srgbClr val="0000FF"/>
                            </a:solidFill>
                            <a:latin typeface="Cambria Math"/>
                          </a:rPr>
                          <m:t>3</m:t>
                        </m:r>
                      </m:sub>
                    </m:sSub>
                  </m:oMath>
                </a14:m>
                <a:r>
                  <a:rPr lang="en-US" altLang="zh-CN" sz="2800" dirty="0">
                    <a:solidFill>
                      <a:srgbClr val="0000FF"/>
                    </a:solidFill>
                  </a:rPr>
                  <a:t>)  x,</a:t>
                </a:r>
              </a:p>
              <a:p>
                <a:r>
                  <a:rPr lang="en-US" altLang="zh-CN" sz="2800" dirty="0">
                    <a:solidFill>
                      <a:srgbClr val="0000FF"/>
                    </a:solidFill>
                  </a:rPr>
                  <a:t>         </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b="0" i="1" smtClean="0">
                            <a:solidFill>
                              <a:srgbClr val="0000FF"/>
                            </a:solidFill>
                            <a:latin typeface="Cambria Math"/>
                          </a:rPr>
                          <m:t>5</m:t>
                        </m:r>
                        <m:r>
                          <a:rPr lang="en-US" altLang="zh-CN" sz="2800" i="1">
                            <a:solidFill>
                              <a:srgbClr val="0000FF"/>
                            </a:solidFill>
                            <a:latin typeface="Cambria Math"/>
                          </a:rPr>
                          <m:t> </m:t>
                        </m:r>
                      </m:sub>
                    </m:sSub>
                    <m:r>
                      <a:rPr lang="en-US" altLang="zh-CN" sz="2800">
                        <a:solidFill>
                          <a:srgbClr val="0000FF"/>
                        </a:solidFill>
                        <a:latin typeface="Cambria Math"/>
                        <a:ea typeface="Cambria Math"/>
                      </a:rPr>
                      <m:t>↦</m:t>
                    </m:r>
                    <m:r>
                      <m:rPr>
                        <m:sty m:val="p"/>
                      </m:rPr>
                      <a:rPr lang="en-US" altLang="zh-CN" sz="2800" i="0">
                        <a:solidFill>
                          <a:srgbClr val="0000FF"/>
                        </a:solidFill>
                        <a:latin typeface="Cambria Math"/>
                        <a:ea typeface="Cambria Math"/>
                      </a:rPr>
                      <m:t>λx</m:t>
                    </m:r>
                    <m:r>
                      <a:rPr lang="en-US" altLang="zh-CN" sz="2800" i="1">
                        <a:solidFill>
                          <a:srgbClr val="0000FF"/>
                        </a:solidFill>
                        <a:latin typeface="Cambria Math"/>
                        <a:ea typeface="Cambria Math"/>
                      </a:rPr>
                      <m:t>:</m:t>
                    </m:r>
                    <m:r>
                      <m:rPr>
                        <m:sty m:val="p"/>
                      </m:rPr>
                      <a:rPr lang="en-US" altLang="zh-CN" sz="2800">
                        <a:solidFill>
                          <a:srgbClr val="0000FF"/>
                        </a:solidFill>
                        <a:latin typeface="Cambria Math"/>
                        <a:ea typeface="Cambria Math"/>
                      </a:rPr>
                      <m:t>Nat</m:t>
                    </m:r>
                    <m:r>
                      <a:rPr lang="en-US" altLang="zh-CN" sz="2800">
                        <a:solidFill>
                          <a:srgbClr val="0000FF"/>
                        </a:solidFill>
                        <a:latin typeface="Cambria Math"/>
                        <a:ea typeface="Cambria Math"/>
                      </a:rPr>
                      <m:t>.  (!</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b="0" i="1" smtClean="0">
                            <a:solidFill>
                              <a:srgbClr val="0000FF"/>
                            </a:solidFill>
                            <a:latin typeface="Cambria Math"/>
                          </a:rPr>
                          <m:t>4</m:t>
                        </m:r>
                      </m:sub>
                    </m:sSub>
                  </m:oMath>
                </a14:m>
                <a:r>
                  <a:rPr lang="en-US" altLang="zh-CN" sz="2800" dirty="0">
                    <a:solidFill>
                      <a:srgbClr val="0000FF"/>
                    </a:solidFill>
                  </a:rPr>
                  <a:t>)  x),</a:t>
                </a:r>
              </a:p>
            </p:txBody>
          </p:sp>
        </mc:Choice>
        <mc:Fallback xmlns="">
          <p:sp>
            <p:nvSpPr>
              <p:cNvPr id="4" name="TextBox 3"/>
              <p:cNvSpPr txBox="1">
                <a:spLocks noRot="1" noChangeAspect="1" noMove="1" noResize="1" noEditPoints="1" noAdjustHandles="1" noChangeArrowheads="1" noChangeShapeType="1" noTextEdit="1"/>
              </p:cNvSpPr>
              <p:nvPr/>
            </p:nvSpPr>
            <p:spPr>
              <a:xfrm>
                <a:off x="1763688" y="3355619"/>
                <a:ext cx="4418756" cy="2246769"/>
              </a:xfrm>
              <a:prstGeom prst="rect">
                <a:avLst/>
              </a:prstGeom>
              <a:blipFill>
                <a:blip r:embed="rId7"/>
                <a:stretch>
                  <a:fillRect l="-573" t="-2825" b="-6780"/>
                </a:stretch>
              </a:blipFill>
            </p:spPr>
            <p:txBody>
              <a:bodyPr/>
              <a:lstStyle/>
              <a:p>
                <a:r>
                  <a:rPr lang="en-US">
                    <a:noFill/>
                  </a:rPr>
                  <a:t> </a:t>
                </a:r>
              </a:p>
            </p:txBody>
          </p:sp>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10510121"/>
      </p:ext>
    </p:extLst>
  </p:cSld>
  <p:clrMapOvr>
    <a:masterClrMapping/>
  </p:clrMapOvr>
  <mc:AlternateContent xmlns:mc="http://schemas.openxmlformats.org/markup-compatibility/2006">
    <mc:Choice xmlns:p14="http://schemas.microsoft.com/office/powerpoint/2010/main" Requires="p14">
      <p:transition spd="slow" p14:dur="2000" advTm="71439"/>
    </mc:Choice>
    <mc:Fallback>
      <p:transition spd="slow" advTm="71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bldLst>
      <p:bldP spid="5"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Problems #2</a:t>
            </a:r>
            <a:endParaRPr lang="zh-CN" altLang="en-US" dirty="0"/>
          </a:p>
        </p:txBody>
      </p:sp>
      <p:sp>
        <p:nvSpPr>
          <p:cNvPr id="3" name="内容占位符 2"/>
          <p:cNvSpPr>
            <a:spLocks noGrp="1"/>
          </p:cNvSpPr>
          <p:nvPr>
            <p:ph idx="1"/>
          </p:nvPr>
        </p:nvSpPr>
        <p:spPr>
          <a:xfrm>
            <a:off x="251520" y="1205276"/>
            <a:ext cx="8579296" cy="1215612"/>
          </a:xfrm>
        </p:spPr>
        <p:txBody>
          <a:bodyPr>
            <a:normAutofit/>
          </a:bodyPr>
          <a:lstStyle/>
          <a:p>
            <a:pPr marL="0" indent="0" algn="just">
              <a:buNone/>
            </a:pPr>
            <a:r>
              <a:rPr lang="en-US" altLang="zh-CN" dirty="0"/>
              <a:t>But wait... it </a:t>
            </a:r>
            <a:r>
              <a:rPr lang="en-US" altLang="zh-CN" i="1" dirty="0">
                <a:solidFill>
                  <a:srgbClr val="C00000"/>
                </a:solidFill>
              </a:rPr>
              <a:t>gets worse</a:t>
            </a:r>
            <a:r>
              <a:rPr lang="en-US" altLang="zh-CN" dirty="0"/>
              <a:t> if the store contains a </a:t>
            </a:r>
            <a:r>
              <a:rPr lang="en-US" altLang="zh-CN" i="1" dirty="0">
                <a:solidFill>
                  <a:srgbClr val="C00000"/>
                </a:solidFill>
              </a:rPr>
              <a:t>cycle</a:t>
            </a:r>
            <a:r>
              <a:rPr lang="en-US" altLang="zh-CN" dirty="0"/>
              <a:t>.   Suppose  </a:t>
            </a:r>
            <a:endParaRPr lang="zh-CN" altLang="en-US" dirty="0"/>
          </a:p>
        </p:txBody>
      </p:sp>
      <mc:AlternateContent xmlns:mc="http://schemas.openxmlformats.org/markup-compatibility/2006" xmlns:a14="http://schemas.microsoft.com/office/drawing/2010/main">
        <mc:Choice Requires="a14">
          <p:sp>
            <p:nvSpPr>
              <p:cNvPr id="5" name="内容占位符 2"/>
              <p:cNvSpPr txBox="1">
                <a:spLocks/>
              </p:cNvSpPr>
              <p:nvPr/>
            </p:nvSpPr>
            <p:spPr>
              <a:xfrm>
                <a:off x="241842" y="4005064"/>
                <a:ext cx="8680424" cy="19442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buNone/>
                </a:pPr>
                <a:r>
                  <a:rPr lang="en-US" altLang="zh-CN" dirty="0"/>
                  <a:t>how big is the typing derivation for </a:t>
                </a:r>
                <a14:m>
                  <m:oMath xmlns:m="http://schemas.openxmlformats.org/officeDocument/2006/math">
                    <m:sSub>
                      <m:sSubPr>
                        <m:ctrlPr>
                          <a:rPr lang="en-US" altLang="zh-CN" i="1" dirty="0">
                            <a:solidFill>
                              <a:srgbClr val="0000FF"/>
                            </a:solidFill>
                            <a:latin typeface="Cambria Math" panose="02040503050406030204" pitchFamily="18" charset="0"/>
                          </a:rPr>
                        </m:ctrlPr>
                      </m:sSubPr>
                      <m:e>
                        <m:r>
                          <a:rPr lang="en-US" altLang="zh-CN" i="1" dirty="0">
                            <a:solidFill>
                              <a:srgbClr val="0000FF"/>
                            </a:solidFill>
                            <a:latin typeface="Cambria Math"/>
                          </a:rPr>
                          <m:t>!</m:t>
                        </m:r>
                        <m:r>
                          <a:rPr lang="en-US" altLang="zh-CN" i="1" dirty="0">
                            <a:solidFill>
                              <a:srgbClr val="0000FF"/>
                            </a:solidFill>
                            <a:latin typeface="Cambria Math"/>
                          </a:rPr>
                          <m:t>𝑙</m:t>
                        </m:r>
                      </m:e>
                      <m:sub>
                        <m:r>
                          <a:rPr lang="en-US" altLang="zh-CN" b="0" i="1" dirty="0" smtClean="0">
                            <a:solidFill>
                              <a:srgbClr val="0000FF"/>
                            </a:solidFill>
                            <a:latin typeface="Cambria Math"/>
                          </a:rPr>
                          <m:t>2</m:t>
                        </m:r>
                      </m:sub>
                    </m:sSub>
                  </m:oMath>
                </a14:m>
                <a:r>
                  <a:rPr lang="en-US" altLang="zh-CN" dirty="0"/>
                  <a:t>?</a:t>
                </a:r>
              </a:p>
              <a:p>
                <a:pPr marL="0" indent="0" algn="just">
                  <a:lnSpc>
                    <a:spcPct val="120000"/>
                  </a:lnSpc>
                  <a:spcBef>
                    <a:spcPts val="0"/>
                  </a:spcBef>
                  <a:buNone/>
                </a:pPr>
                <a:r>
                  <a:rPr lang="en-US" altLang="zh-CN" dirty="0"/>
                  <a:t>Calculating a type for </a:t>
                </a:r>
                <a14:m>
                  <m:oMath xmlns:m="http://schemas.openxmlformats.org/officeDocument/2006/math">
                    <m:sSub>
                      <m:sSubPr>
                        <m:ctrlPr>
                          <a:rPr lang="en-US" altLang="zh-CN" i="1" dirty="0">
                            <a:solidFill>
                              <a:srgbClr val="0000FF"/>
                            </a:solidFill>
                            <a:latin typeface="Cambria Math" panose="02040503050406030204" pitchFamily="18" charset="0"/>
                          </a:rPr>
                        </m:ctrlPr>
                      </m:sSubPr>
                      <m:e>
                        <m:r>
                          <a:rPr lang="en-US" altLang="zh-CN" i="1" dirty="0">
                            <a:solidFill>
                              <a:srgbClr val="0000FF"/>
                            </a:solidFill>
                            <a:latin typeface="Cambria Math"/>
                          </a:rPr>
                          <m:t>𝑙</m:t>
                        </m:r>
                      </m:e>
                      <m:sub>
                        <m:r>
                          <a:rPr lang="en-US" altLang="zh-CN" i="1" dirty="0">
                            <a:solidFill>
                              <a:srgbClr val="0000FF"/>
                            </a:solidFill>
                            <a:latin typeface="Cambria Math"/>
                          </a:rPr>
                          <m:t>2</m:t>
                        </m:r>
                      </m:sub>
                    </m:sSub>
                  </m:oMath>
                </a14:m>
                <a:r>
                  <a:rPr lang="en-US" altLang="zh-CN" dirty="0"/>
                  <a:t> requires finding the type of </a:t>
                </a:r>
                <a14:m>
                  <m:oMath xmlns:m="http://schemas.openxmlformats.org/officeDocument/2006/math">
                    <m:sSub>
                      <m:sSubPr>
                        <m:ctrlPr>
                          <a:rPr lang="en-US" altLang="zh-CN" i="1" dirty="0">
                            <a:solidFill>
                              <a:srgbClr val="0000FF"/>
                            </a:solidFill>
                            <a:latin typeface="Cambria Math" panose="02040503050406030204" pitchFamily="18" charset="0"/>
                          </a:rPr>
                        </m:ctrlPr>
                      </m:sSubPr>
                      <m:e>
                        <m:r>
                          <a:rPr lang="en-US" altLang="zh-CN" i="1" dirty="0">
                            <a:solidFill>
                              <a:srgbClr val="0000FF"/>
                            </a:solidFill>
                            <a:latin typeface="Cambria Math"/>
                          </a:rPr>
                          <m:t>𝑙</m:t>
                        </m:r>
                      </m:e>
                      <m:sub>
                        <m:r>
                          <a:rPr lang="en-US" altLang="zh-CN" b="0" i="1" dirty="0" smtClean="0">
                            <a:solidFill>
                              <a:srgbClr val="0000FF"/>
                            </a:solidFill>
                            <a:latin typeface="Cambria Math"/>
                          </a:rPr>
                          <m:t>1</m:t>
                        </m:r>
                      </m:sub>
                    </m:sSub>
                  </m:oMath>
                </a14:m>
                <a:r>
                  <a:rPr lang="en-US" altLang="zh-CN" dirty="0"/>
                  <a:t>, which in turn involves </a:t>
                </a:r>
                <a14:m>
                  <m:oMath xmlns:m="http://schemas.openxmlformats.org/officeDocument/2006/math">
                    <m:sSub>
                      <m:sSubPr>
                        <m:ctrlPr>
                          <a:rPr lang="en-US" altLang="zh-CN" i="1" dirty="0">
                            <a:solidFill>
                              <a:srgbClr val="0000FF"/>
                            </a:solidFill>
                            <a:latin typeface="Cambria Math" panose="02040503050406030204" pitchFamily="18" charset="0"/>
                          </a:rPr>
                        </m:ctrlPr>
                      </m:sSubPr>
                      <m:e>
                        <m:r>
                          <a:rPr lang="en-US" altLang="zh-CN" i="1" dirty="0">
                            <a:solidFill>
                              <a:srgbClr val="0000FF"/>
                            </a:solidFill>
                            <a:latin typeface="Cambria Math"/>
                          </a:rPr>
                          <m:t>𝑙</m:t>
                        </m:r>
                      </m:e>
                      <m:sub>
                        <m:r>
                          <a:rPr lang="en-US" altLang="zh-CN" i="1" dirty="0">
                            <a:solidFill>
                              <a:srgbClr val="0000FF"/>
                            </a:solidFill>
                            <a:latin typeface="Cambria Math"/>
                          </a:rPr>
                          <m:t>2</m:t>
                        </m:r>
                      </m:sub>
                    </m:sSub>
                  </m:oMath>
                </a14:m>
                <a:r>
                  <a:rPr lang="en-US" altLang="zh-CN" dirty="0"/>
                  <a:t>.</a:t>
                </a:r>
              </a:p>
              <a:p>
                <a:pPr marL="0" indent="0" algn="just">
                  <a:buNone/>
                </a:pPr>
                <a:endParaRPr lang="zh-CN" altLang="en-US"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241842" y="4005064"/>
                <a:ext cx="8680424" cy="1944216"/>
              </a:xfrm>
              <a:prstGeom prst="rect">
                <a:avLst/>
              </a:prstGeom>
              <a:blipFill rotWithShape="0">
                <a:blip r:embed="rId6"/>
                <a:stretch>
                  <a:fillRect l="-1475" t="-627" r="-14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331640" y="2457805"/>
                <a:ext cx="5256584"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a:rPr>
                        <m:t>𝜇</m:t>
                      </m:r>
                      <m:r>
                        <a:rPr lang="en-US" altLang="zh-CN" sz="2800" b="0" i="1" smtClean="0">
                          <a:solidFill>
                            <a:srgbClr val="0000FF"/>
                          </a:solidFill>
                          <a:latin typeface="Cambria Math"/>
                        </a:rPr>
                        <m:t>=(</m:t>
                      </m:r>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a:rPr>
                            <m:t>𝑙</m:t>
                          </m:r>
                        </m:e>
                        <m:sub>
                          <m:r>
                            <a:rPr lang="en-US" altLang="zh-CN" sz="2800" b="0" i="1" smtClean="0">
                              <a:solidFill>
                                <a:srgbClr val="0000FF"/>
                              </a:solidFill>
                              <a:latin typeface="Cambria Math"/>
                            </a:rPr>
                            <m:t>1 </m:t>
                          </m:r>
                        </m:sub>
                      </m:sSub>
                      <m:r>
                        <a:rPr lang="en-US" altLang="zh-CN" sz="2800">
                          <a:solidFill>
                            <a:srgbClr val="0000FF"/>
                          </a:solidFill>
                          <a:latin typeface="Cambria Math"/>
                          <a:ea typeface="Cambria Math"/>
                        </a:rPr>
                        <m:t>↦</m:t>
                      </m:r>
                      <m:r>
                        <m:rPr>
                          <m:sty m:val="p"/>
                        </m:rPr>
                        <a:rPr lang="en-US" altLang="zh-CN" sz="2800" b="0" i="0" smtClean="0">
                          <a:solidFill>
                            <a:srgbClr val="0000FF"/>
                          </a:solidFill>
                          <a:latin typeface="Cambria Math"/>
                          <a:ea typeface="Cambria Math"/>
                        </a:rPr>
                        <m:t>λx</m:t>
                      </m:r>
                      <m:r>
                        <a:rPr lang="en-US" altLang="zh-CN" sz="2800" b="0" i="0" smtClean="0">
                          <a:solidFill>
                            <a:srgbClr val="0000FF"/>
                          </a:solidFill>
                          <a:latin typeface="Cambria Math"/>
                          <a:ea typeface="Cambria Math"/>
                        </a:rPr>
                        <m:t>:</m:t>
                      </m:r>
                      <m:r>
                        <m:rPr>
                          <m:sty m:val="p"/>
                        </m:rPr>
                        <a:rPr lang="en-US" altLang="zh-CN" sz="2800" b="0" i="0" smtClean="0">
                          <a:solidFill>
                            <a:srgbClr val="0000FF"/>
                          </a:solidFill>
                          <a:latin typeface="Cambria Math"/>
                          <a:ea typeface="Cambria Math"/>
                        </a:rPr>
                        <m:t>Nat</m:t>
                      </m:r>
                      <m:r>
                        <a:rPr lang="en-US" altLang="zh-CN" sz="2800" b="0" i="0" smtClean="0">
                          <a:solidFill>
                            <a:srgbClr val="0000FF"/>
                          </a:solidFill>
                          <a:latin typeface="Cambria Math"/>
                          <a:ea typeface="Cambria Math"/>
                        </a:rPr>
                        <m:t>.  (!</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i="1">
                              <a:solidFill>
                                <a:srgbClr val="0000FF"/>
                              </a:solidFill>
                              <a:latin typeface="Cambria Math"/>
                            </a:rPr>
                            <m:t>2 </m:t>
                          </m:r>
                        </m:sub>
                      </m:sSub>
                      <m:r>
                        <m:rPr>
                          <m:nor/>
                        </m:rPr>
                        <a:rPr lang="en-US" altLang="zh-CN" sz="2800" dirty="0">
                          <a:solidFill>
                            <a:srgbClr val="0000FF"/>
                          </a:solidFill>
                        </a:rPr>
                        <m:t>)  </m:t>
                      </m:r>
                      <m:r>
                        <m:rPr>
                          <m:nor/>
                        </m:rPr>
                        <a:rPr lang="en-US" altLang="zh-CN" sz="2800" dirty="0">
                          <a:solidFill>
                            <a:srgbClr val="0000FF"/>
                          </a:solidFill>
                        </a:rPr>
                        <m:t>x</m:t>
                      </m:r>
                      <m:r>
                        <m:rPr>
                          <m:nor/>
                        </m:rPr>
                        <a:rPr lang="en-US" altLang="zh-CN" sz="2800" dirty="0">
                          <a:solidFill>
                            <a:srgbClr val="0000FF"/>
                          </a:solidFill>
                        </a:rPr>
                        <m:t>,</m:t>
                      </m:r>
                    </m:oMath>
                  </m:oMathPara>
                </a14:m>
                <a:endParaRPr lang="en-US" altLang="zh-CN" sz="2800" dirty="0">
                  <a:solidFill>
                    <a:srgbClr val="0000FF"/>
                  </a:solidFill>
                </a:endParaRPr>
              </a:p>
              <a:p>
                <a:r>
                  <a:rPr lang="en-US" altLang="zh-CN" sz="2800" dirty="0">
                    <a:solidFill>
                      <a:srgbClr val="0000FF"/>
                    </a:solidFill>
                  </a:rPr>
                  <a:t>                 </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b="0" i="1" smtClean="0">
                            <a:solidFill>
                              <a:srgbClr val="0000FF"/>
                            </a:solidFill>
                            <a:latin typeface="Cambria Math"/>
                          </a:rPr>
                          <m:t>2</m:t>
                        </m:r>
                        <m:r>
                          <a:rPr lang="en-US" altLang="zh-CN" sz="2800" i="1">
                            <a:solidFill>
                              <a:srgbClr val="0000FF"/>
                            </a:solidFill>
                            <a:latin typeface="Cambria Math"/>
                          </a:rPr>
                          <m:t> </m:t>
                        </m:r>
                      </m:sub>
                    </m:sSub>
                    <m:r>
                      <a:rPr lang="en-US" altLang="zh-CN" sz="2800" b="0" i="1" smtClean="0">
                        <a:solidFill>
                          <a:srgbClr val="0000FF"/>
                        </a:solidFill>
                        <a:latin typeface="Cambria Math"/>
                      </a:rPr>
                      <m:t> </m:t>
                    </m:r>
                    <m:r>
                      <a:rPr lang="en-US" altLang="zh-CN" sz="2800">
                        <a:solidFill>
                          <a:srgbClr val="0000FF"/>
                        </a:solidFill>
                        <a:latin typeface="Cambria Math"/>
                        <a:ea typeface="Cambria Math"/>
                      </a:rPr>
                      <m:t>↦</m:t>
                    </m:r>
                    <m:r>
                      <m:rPr>
                        <m:sty m:val="p"/>
                      </m:rPr>
                      <a:rPr lang="en-US" altLang="zh-CN" sz="2800" i="0">
                        <a:solidFill>
                          <a:srgbClr val="0000FF"/>
                        </a:solidFill>
                        <a:latin typeface="Cambria Math"/>
                        <a:ea typeface="Cambria Math"/>
                      </a:rPr>
                      <m:t>λx</m:t>
                    </m:r>
                    <m:r>
                      <a:rPr lang="en-US" altLang="zh-CN" sz="2800" i="0">
                        <a:solidFill>
                          <a:srgbClr val="0000FF"/>
                        </a:solidFill>
                        <a:latin typeface="Cambria Math"/>
                        <a:ea typeface="Cambria Math"/>
                      </a:rPr>
                      <m:t>:</m:t>
                    </m:r>
                    <m:r>
                      <m:rPr>
                        <m:sty m:val="p"/>
                      </m:rPr>
                      <a:rPr lang="en-US" altLang="zh-CN" sz="2800">
                        <a:solidFill>
                          <a:srgbClr val="0000FF"/>
                        </a:solidFill>
                        <a:latin typeface="Cambria Math"/>
                        <a:ea typeface="Cambria Math"/>
                      </a:rPr>
                      <m:t>Nat</m:t>
                    </m:r>
                    <m:r>
                      <a:rPr lang="en-US" altLang="zh-CN" sz="2800">
                        <a:solidFill>
                          <a:srgbClr val="0000FF"/>
                        </a:solidFill>
                        <a:latin typeface="Cambria Math"/>
                        <a:ea typeface="Cambria Math"/>
                      </a:rPr>
                      <m:t>.</m:t>
                    </m:r>
                  </m:oMath>
                </a14:m>
                <a:r>
                  <a:rPr lang="en-US" altLang="zh-CN" sz="2800" dirty="0">
                    <a:solidFill>
                      <a:srgbClr val="0000FF"/>
                    </a:solidFill>
                    <a:ea typeface="Cambria Math"/>
                  </a:rPr>
                  <a:t>  </a:t>
                </a:r>
                <a14:m>
                  <m:oMath xmlns:m="http://schemas.openxmlformats.org/officeDocument/2006/math">
                    <m:r>
                      <a:rPr lang="en-US" altLang="zh-CN" sz="2800">
                        <a:solidFill>
                          <a:srgbClr val="0000FF"/>
                        </a:solidFill>
                        <a:latin typeface="Cambria Math"/>
                        <a:ea typeface="Cambria Math"/>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a:rPr>
                          <m:t>𝑙</m:t>
                        </m:r>
                      </m:e>
                      <m:sub>
                        <m:r>
                          <a:rPr lang="en-US" altLang="zh-CN" sz="2800" i="1">
                            <a:solidFill>
                              <a:srgbClr val="0000FF"/>
                            </a:solidFill>
                            <a:latin typeface="Cambria Math"/>
                          </a:rPr>
                          <m:t>1 </m:t>
                        </m:r>
                      </m:sub>
                    </m:sSub>
                  </m:oMath>
                </a14:m>
                <a:r>
                  <a:rPr lang="en-US" altLang="zh-CN" sz="2800" dirty="0">
                    <a:solidFill>
                      <a:srgbClr val="0000FF"/>
                    </a:solidFill>
                  </a:rPr>
                  <a:t>)  x)) ,</a:t>
                </a:r>
              </a:p>
            </p:txBody>
          </p:sp>
        </mc:Choice>
        <mc:Fallback xmlns="">
          <p:sp>
            <p:nvSpPr>
              <p:cNvPr id="6" name="TextBox 5"/>
              <p:cNvSpPr txBox="1">
                <a:spLocks noRot="1" noChangeAspect="1" noMove="1" noResize="1" noEditPoints="1" noAdjustHandles="1" noChangeArrowheads="1" noChangeShapeType="1" noTextEdit="1"/>
              </p:cNvSpPr>
              <p:nvPr/>
            </p:nvSpPr>
            <p:spPr>
              <a:xfrm>
                <a:off x="1331640" y="2457805"/>
                <a:ext cx="5256584" cy="954107"/>
              </a:xfrm>
              <a:prstGeom prst="rect">
                <a:avLst/>
              </a:prstGeom>
              <a:blipFill>
                <a:blip r:embed="rId7"/>
                <a:stretch>
                  <a:fillRect t="-5263" r="-964" b="-15789"/>
                </a:stretch>
              </a:blipFill>
            </p:spPr>
            <p:txBody>
              <a:bodyPr/>
              <a:lstStyle/>
              <a:p>
                <a:r>
                  <a:rPr lang="en-US">
                    <a:noFill/>
                  </a:rPr>
                  <a:t> </a:t>
                </a:r>
              </a:p>
            </p:txBody>
          </p:sp>
        </mc:Fallback>
      </mc:AlternateContent>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049092398"/>
      </p:ext>
    </p:extLst>
  </p:cSld>
  <p:clrMapOvr>
    <a:masterClrMapping/>
  </p:clrMapOvr>
  <mc:AlternateContent xmlns:mc="http://schemas.openxmlformats.org/markup-compatibility/2006">
    <mc:Choice xmlns:p14="http://schemas.microsoft.com/office/powerpoint/2010/main" Requires="p14">
      <p:transition spd="slow" p14:dur="2000" advTm="43912"/>
    </mc:Choice>
    <mc:Fallback>
      <p:transition spd="slow" advTm="43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a:t>
            </a:r>
            <a:endParaRPr lang="zh-CN" altLang="en-US" dirty="0"/>
          </a:p>
        </p:txBody>
      </p:sp>
      <p:sp>
        <p:nvSpPr>
          <p:cNvPr id="3" name="内容占位符 2"/>
          <p:cNvSpPr>
            <a:spLocks noGrp="1"/>
          </p:cNvSpPr>
          <p:nvPr>
            <p:ph idx="1"/>
          </p:nvPr>
        </p:nvSpPr>
        <p:spPr/>
        <p:txBody>
          <a:bodyPr/>
          <a:lstStyle/>
          <a:p>
            <a:pPr marL="0" indent="0" algn="just">
              <a:buNone/>
            </a:pPr>
            <a:r>
              <a:rPr lang="en-US" altLang="zh-CN" b="1" i="1" dirty="0">
                <a:solidFill>
                  <a:srgbClr val="7030A0"/>
                </a:solidFill>
              </a:rPr>
              <a:t>What</a:t>
            </a:r>
            <a:r>
              <a:rPr lang="en-US" altLang="zh-CN" b="1" dirty="0"/>
              <a:t> </a:t>
            </a:r>
            <a:r>
              <a:rPr lang="en-US" altLang="zh-CN" dirty="0"/>
              <a:t>leads to the problems? </a:t>
            </a:r>
          </a:p>
          <a:p>
            <a:pPr marL="0" indent="0" algn="just">
              <a:buNone/>
            </a:pPr>
            <a:endParaRPr lang="en-US" altLang="zh-CN" sz="1600" dirty="0"/>
          </a:p>
          <a:p>
            <a:pPr marL="0" indent="0" algn="just">
              <a:buNone/>
            </a:pPr>
            <a:r>
              <a:rPr lang="en-US" altLang="zh-CN" dirty="0"/>
              <a:t>Our typing rule for locations requires us to </a:t>
            </a:r>
            <a:r>
              <a:rPr lang="en-US" altLang="zh-CN" i="1" dirty="0">
                <a:solidFill>
                  <a:srgbClr val="C00000"/>
                </a:solidFill>
              </a:rPr>
              <a:t>recalculate </a:t>
            </a:r>
            <a:r>
              <a:rPr lang="en-US" altLang="zh-CN" i="1" dirty="0">
                <a:solidFill>
                  <a:srgbClr val="0000FF"/>
                </a:solidFill>
              </a:rPr>
              <a:t>the type of a location </a:t>
            </a:r>
            <a:r>
              <a:rPr lang="en-US" altLang="zh-CN" i="1" dirty="0">
                <a:solidFill>
                  <a:srgbClr val="C00000"/>
                </a:solidFill>
              </a:rPr>
              <a:t>every time </a:t>
            </a:r>
            <a:r>
              <a:rPr lang="en-US" altLang="zh-CN" i="1" dirty="0">
                <a:solidFill>
                  <a:srgbClr val="7030A0"/>
                </a:solidFill>
              </a:rPr>
              <a:t>it’s </a:t>
            </a:r>
            <a:r>
              <a:rPr lang="en-US" altLang="zh-CN" dirty="0">
                <a:solidFill>
                  <a:srgbClr val="7030A0"/>
                </a:solidFill>
              </a:rPr>
              <a:t>mentioned in a term</a:t>
            </a:r>
            <a:r>
              <a:rPr lang="en-US" altLang="zh-CN" dirty="0"/>
              <a:t>, which </a:t>
            </a:r>
            <a:r>
              <a:rPr lang="en-US" altLang="zh-CN" i="1" dirty="0">
                <a:solidFill>
                  <a:srgbClr val="7030A0"/>
                </a:solidFill>
              </a:rPr>
              <a:t>should not be necessary</a:t>
            </a:r>
            <a:r>
              <a:rPr lang="en-US" altLang="zh-CN" dirty="0"/>
              <a:t>. </a:t>
            </a:r>
          </a:p>
          <a:p>
            <a:pPr marL="0" indent="0" algn="just">
              <a:buNone/>
            </a:pPr>
            <a:endParaRPr lang="en-US" altLang="zh-CN" sz="1600" dirty="0"/>
          </a:p>
          <a:p>
            <a:pPr marL="0" indent="0" algn="just">
              <a:buNone/>
            </a:pPr>
            <a:r>
              <a:rPr lang="en-US" altLang="zh-CN" dirty="0"/>
              <a:t>In</a:t>
            </a:r>
            <a:r>
              <a:rPr lang="zh-CN" altLang="en-US" dirty="0"/>
              <a:t> </a:t>
            </a:r>
            <a:r>
              <a:rPr lang="en-US" altLang="zh-CN" dirty="0"/>
              <a:t>fact, once a location is first created, </a:t>
            </a:r>
            <a:r>
              <a:rPr lang="en-US" altLang="zh-CN" i="1" dirty="0">
                <a:solidFill>
                  <a:srgbClr val="0000FF"/>
                </a:solidFill>
              </a:rPr>
              <a:t>the type of the initial value </a:t>
            </a:r>
            <a:r>
              <a:rPr lang="en-US" altLang="zh-CN" dirty="0"/>
              <a:t>is </a:t>
            </a:r>
            <a:r>
              <a:rPr lang="en-US" altLang="zh-CN" b="1" dirty="0">
                <a:solidFill>
                  <a:srgbClr val="0000FF"/>
                </a:solidFill>
              </a:rPr>
              <a:t>known</a:t>
            </a:r>
            <a:r>
              <a:rPr lang="en-US" altLang="zh-CN" dirty="0"/>
              <a:t>, and </a:t>
            </a:r>
            <a:r>
              <a:rPr lang="en-US" altLang="zh-CN" i="1" dirty="0">
                <a:solidFill>
                  <a:srgbClr val="0000FF"/>
                </a:solidFill>
              </a:rPr>
              <a:t>the type will be kept </a:t>
            </a:r>
            <a:r>
              <a:rPr lang="en-US" altLang="zh-CN" dirty="0"/>
              <a:t>even if the values can be changed.</a:t>
            </a:r>
            <a:endParaRPr lang="zh-CN" altLang="en-US" dirty="0"/>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08073410"/>
      </p:ext>
    </p:extLst>
  </p:cSld>
  <p:clrMapOvr>
    <a:masterClrMapping/>
  </p:clrMapOvr>
  <mc:AlternateContent xmlns:mc="http://schemas.openxmlformats.org/markup-compatibility/2006">
    <mc:Choice xmlns:p14="http://schemas.microsoft.com/office/powerpoint/2010/main" Requires="p14">
      <p:transition spd="slow" p14:dur="2000" advTm="104323"/>
    </mc:Choice>
    <mc:Fallback>
      <p:transition spd="slow" advTm="104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Store Typing</a:t>
            </a:r>
            <a:endParaRPr lang="zh-CN" altLang="en-US" dirty="0"/>
          </a:p>
        </p:txBody>
      </p:sp>
      <p:sp>
        <p:nvSpPr>
          <p:cNvPr id="3" name="内容占位符 2"/>
          <p:cNvSpPr>
            <a:spLocks noGrp="1"/>
          </p:cNvSpPr>
          <p:nvPr>
            <p:ph idx="1"/>
          </p:nvPr>
        </p:nvSpPr>
        <p:spPr/>
        <p:txBody>
          <a:bodyPr/>
          <a:lstStyle/>
          <a:p>
            <a:pPr marL="0" indent="0" algn="just">
              <a:spcAft>
                <a:spcPts val="600"/>
              </a:spcAft>
              <a:buNone/>
            </a:pPr>
            <a:r>
              <a:rPr lang="en-US" altLang="zh-CN" b="1" dirty="0">
                <a:solidFill>
                  <a:srgbClr val="7030A0"/>
                </a:solidFill>
              </a:rPr>
              <a:t>Observation</a:t>
            </a:r>
            <a:r>
              <a:rPr lang="en-US" altLang="zh-CN" b="1" dirty="0"/>
              <a:t>:   </a:t>
            </a:r>
          </a:p>
          <a:p>
            <a:pPr marL="400050" lvl="1" indent="0" algn="just">
              <a:spcBef>
                <a:spcPts val="0"/>
              </a:spcBef>
              <a:spcAft>
                <a:spcPts val="1200"/>
              </a:spcAft>
              <a:buNone/>
            </a:pPr>
            <a:r>
              <a:rPr lang="en-US" altLang="zh-CN" sz="2800" dirty="0"/>
              <a:t>The typing rules we have chosen for references guarantee </a:t>
            </a:r>
            <a:r>
              <a:rPr lang="en-US" altLang="zh-CN" sz="2800" i="1" dirty="0"/>
              <a:t>that </a:t>
            </a:r>
            <a:r>
              <a:rPr lang="en-US" altLang="zh-CN" sz="2800" i="1" dirty="0">
                <a:solidFill>
                  <a:srgbClr val="0000FF"/>
                </a:solidFill>
              </a:rPr>
              <a:t>a given location </a:t>
            </a:r>
            <a:r>
              <a:rPr lang="en-US" altLang="zh-CN" sz="2800" dirty="0"/>
              <a:t>in the store is </a:t>
            </a:r>
            <a:r>
              <a:rPr lang="en-US" altLang="zh-CN" sz="2800" i="1" dirty="0">
                <a:solidFill>
                  <a:srgbClr val="0000FF"/>
                </a:solidFill>
              </a:rPr>
              <a:t>always</a:t>
            </a:r>
            <a:r>
              <a:rPr lang="en-US" altLang="zh-CN" sz="2800" dirty="0"/>
              <a:t> used to hold </a:t>
            </a:r>
            <a:r>
              <a:rPr lang="en-US" altLang="zh-CN" sz="2800" i="1" dirty="0">
                <a:solidFill>
                  <a:srgbClr val="0000FF"/>
                </a:solidFill>
              </a:rPr>
              <a:t>values of the same</a:t>
            </a:r>
            <a:r>
              <a:rPr lang="en-US" altLang="zh-CN" sz="2800" dirty="0"/>
              <a:t> </a:t>
            </a:r>
            <a:r>
              <a:rPr lang="en-US" altLang="zh-CN" sz="2800" i="1" dirty="0">
                <a:solidFill>
                  <a:srgbClr val="0000FF"/>
                </a:solidFill>
              </a:rPr>
              <a:t>type</a:t>
            </a:r>
            <a:r>
              <a:rPr lang="en-US" altLang="zh-CN" sz="2800" dirty="0"/>
              <a:t>.</a:t>
            </a:r>
          </a:p>
          <a:p>
            <a:pPr marL="0" indent="0" algn="just">
              <a:spcAft>
                <a:spcPts val="1200"/>
              </a:spcAft>
              <a:buNone/>
            </a:pPr>
            <a:r>
              <a:rPr lang="en-US" altLang="zh-CN" dirty="0"/>
              <a:t>These intended types can be </a:t>
            </a:r>
            <a:r>
              <a:rPr lang="en-US" altLang="zh-CN" i="1" dirty="0">
                <a:solidFill>
                  <a:srgbClr val="C00000"/>
                </a:solidFill>
              </a:rPr>
              <a:t>collected</a:t>
            </a:r>
            <a:r>
              <a:rPr lang="en-US" altLang="zh-CN" dirty="0"/>
              <a:t> into a </a:t>
            </a:r>
            <a:r>
              <a:rPr lang="en-US" altLang="zh-CN" b="1" i="1" dirty="0"/>
              <a:t>store typing:</a:t>
            </a:r>
          </a:p>
          <a:p>
            <a:pPr marL="0" indent="0" algn="just">
              <a:spcBef>
                <a:spcPts val="0"/>
              </a:spcBef>
              <a:spcAft>
                <a:spcPts val="600"/>
              </a:spcAft>
              <a:buNone/>
            </a:pPr>
            <a:r>
              <a:rPr lang="en-US" altLang="zh-CN" dirty="0"/>
              <a:t>   —  a </a:t>
            </a:r>
            <a:r>
              <a:rPr lang="en-US" altLang="zh-CN" i="1" dirty="0">
                <a:solidFill>
                  <a:srgbClr val="C00000"/>
                </a:solidFill>
              </a:rPr>
              <a:t>partial function </a:t>
            </a:r>
            <a:r>
              <a:rPr lang="en-US" altLang="zh-CN" dirty="0"/>
              <a:t>from</a:t>
            </a:r>
            <a:r>
              <a:rPr lang="en-US" altLang="zh-CN" dirty="0">
                <a:solidFill>
                  <a:srgbClr val="0070C0"/>
                </a:solidFill>
              </a:rPr>
              <a:t> </a:t>
            </a:r>
            <a:r>
              <a:rPr lang="en-US" altLang="zh-CN" i="1" dirty="0">
                <a:solidFill>
                  <a:srgbClr val="0070C0"/>
                </a:solidFill>
              </a:rPr>
              <a:t>locations</a:t>
            </a:r>
            <a:r>
              <a:rPr lang="en-US" altLang="zh-CN" dirty="0">
                <a:solidFill>
                  <a:srgbClr val="0070C0"/>
                </a:solidFill>
              </a:rPr>
              <a:t> </a:t>
            </a:r>
            <a:r>
              <a:rPr lang="en-US" altLang="zh-CN" dirty="0"/>
              <a:t>to</a:t>
            </a:r>
            <a:r>
              <a:rPr lang="en-US" altLang="zh-CN" dirty="0">
                <a:solidFill>
                  <a:srgbClr val="0070C0"/>
                </a:solidFill>
              </a:rPr>
              <a:t> </a:t>
            </a:r>
            <a:r>
              <a:rPr lang="en-US" altLang="zh-CN" i="1" dirty="0">
                <a:solidFill>
                  <a:srgbClr val="0070C0"/>
                </a:solidFill>
              </a:rPr>
              <a:t>types</a:t>
            </a:r>
            <a:r>
              <a:rPr lang="en-US" altLang="zh-CN" dirty="0">
                <a:solidFill>
                  <a:srgbClr val="0070C0"/>
                </a:solidFill>
              </a:rPr>
              <a:t>. </a:t>
            </a:r>
            <a:endParaRPr lang="en-US" altLang="zh-CN" dirty="0"/>
          </a:p>
          <a:p>
            <a:pPr marL="0" indent="0" algn="just">
              <a:spcAft>
                <a:spcPts val="1200"/>
              </a:spcAft>
              <a:buNone/>
            </a:pPr>
            <a:endParaRPr lang="zh-CN" altLang="en-US" dirty="0"/>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57440296"/>
      </p:ext>
    </p:extLst>
  </p:cSld>
  <p:clrMapOvr>
    <a:masterClrMapping/>
  </p:clrMapOvr>
  <mc:AlternateContent xmlns:mc="http://schemas.openxmlformats.org/markup-compatibility/2006">
    <mc:Choice xmlns:p14="http://schemas.microsoft.com/office/powerpoint/2010/main" Requires="p14">
      <p:transition spd="slow" p14:dur="2000" advTm="71842"/>
    </mc:Choice>
    <mc:Fallback>
      <p:transition spd="slow" advTm="71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Store Typing</a:t>
            </a:r>
            <a:endParaRPr lang="zh-CN" altLang="en-US" dirty="0"/>
          </a:p>
        </p:txBody>
      </p:sp>
      <p:sp>
        <p:nvSpPr>
          <p:cNvPr id="3" name="内容占位符 2"/>
          <p:cNvSpPr>
            <a:spLocks noGrp="1"/>
          </p:cNvSpPr>
          <p:nvPr>
            <p:ph idx="1"/>
          </p:nvPr>
        </p:nvSpPr>
        <p:spPr>
          <a:xfrm>
            <a:off x="251520" y="1196752"/>
            <a:ext cx="8579296" cy="3384376"/>
          </a:xfrm>
        </p:spPr>
        <p:txBody>
          <a:bodyPr>
            <a:normAutofit lnSpcReduction="10000"/>
          </a:bodyPr>
          <a:lstStyle/>
          <a:p>
            <a:pPr marL="0" indent="0">
              <a:buNone/>
            </a:pPr>
            <a:r>
              <a:rPr lang="en-US" altLang="zh-CN" dirty="0"/>
              <a:t>E.g., for</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A reasonable </a:t>
            </a:r>
            <a:r>
              <a:rPr lang="en-US" altLang="zh-CN" i="1" dirty="0">
                <a:solidFill>
                  <a:srgbClr val="0000FF"/>
                </a:solidFill>
              </a:rPr>
              <a:t>store typing  </a:t>
            </a:r>
            <a:r>
              <a:rPr lang="en-US" altLang="zh-CN" dirty="0"/>
              <a:t>would be</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1638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6070" y="4437112"/>
            <a:ext cx="2952328" cy="1975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2146070" y="1817086"/>
                <a:ext cx="4418756" cy="1938992"/>
              </a:xfrm>
              <a:prstGeom prst="rect">
                <a:avLst/>
              </a:prstGeom>
              <a:noFill/>
            </p:spPr>
            <p:txBody>
              <a:bodyPr wrap="square" rtlCol="0">
                <a:spAutoFit/>
              </a:bodyPr>
              <a:lstStyle/>
              <a:p>
                <a14:m>
                  <m:oMath xmlns:m="http://schemas.openxmlformats.org/officeDocument/2006/math">
                    <m:r>
                      <a:rPr lang="en-US" altLang="zh-CN" sz="2400" b="0" i="1" smtClean="0">
                        <a:solidFill>
                          <a:srgbClr val="0000FF"/>
                        </a:solidFill>
                        <a:latin typeface="Cambria Math"/>
                      </a:rPr>
                      <m:t>𝜇</m:t>
                    </m:r>
                    <m:r>
                      <a:rPr lang="en-US" altLang="zh-CN" sz="2400" b="0" i="1" smtClean="0">
                        <a:solidFill>
                          <a:srgbClr val="0000FF"/>
                        </a:solidFill>
                        <a:latin typeface="Cambria Math"/>
                      </a:rPr>
                      <m:t>=(</m:t>
                    </m:r>
                    <m:sSub>
                      <m:sSubPr>
                        <m:ctrlPr>
                          <a:rPr lang="en-US" altLang="zh-CN" sz="2400" b="0" i="1" smtClean="0">
                            <a:solidFill>
                              <a:srgbClr val="0000FF"/>
                            </a:solidFill>
                            <a:latin typeface="Cambria Math" panose="02040503050406030204" pitchFamily="18" charset="0"/>
                          </a:rPr>
                        </m:ctrlPr>
                      </m:sSubPr>
                      <m:e>
                        <m:r>
                          <a:rPr lang="en-US" altLang="zh-CN" sz="2400" b="0" i="1" smtClean="0">
                            <a:solidFill>
                              <a:srgbClr val="0000FF"/>
                            </a:solidFill>
                            <a:latin typeface="Cambria Math"/>
                          </a:rPr>
                          <m:t>𝑙</m:t>
                        </m:r>
                      </m:e>
                      <m:sub>
                        <m:r>
                          <a:rPr lang="en-US" altLang="zh-CN" sz="2400" b="0" i="1" smtClean="0">
                            <a:solidFill>
                              <a:srgbClr val="0000FF"/>
                            </a:solidFill>
                            <a:latin typeface="Cambria Math"/>
                          </a:rPr>
                          <m:t>1 </m:t>
                        </m:r>
                      </m:sub>
                    </m:sSub>
                    <m:r>
                      <a:rPr lang="en-US" altLang="zh-CN" sz="2400">
                        <a:solidFill>
                          <a:srgbClr val="0000FF"/>
                        </a:solidFill>
                        <a:latin typeface="Cambria Math"/>
                        <a:ea typeface="Cambria Math"/>
                      </a:rPr>
                      <m:t>↦</m:t>
                    </m:r>
                    <m:r>
                      <m:rPr>
                        <m:sty m:val="p"/>
                      </m:rPr>
                      <a:rPr lang="en-US" altLang="zh-CN" sz="2400" b="0" i="0" smtClean="0">
                        <a:solidFill>
                          <a:srgbClr val="0000FF"/>
                        </a:solidFill>
                        <a:latin typeface="Cambria Math"/>
                        <a:ea typeface="Cambria Math"/>
                      </a:rPr>
                      <m:t>λx</m:t>
                    </m:r>
                    <m:r>
                      <a:rPr lang="en-US" altLang="zh-CN" sz="2400" b="0" i="0" smtClean="0">
                        <a:solidFill>
                          <a:srgbClr val="0000FF"/>
                        </a:solidFill>
                        <a:latin typeface="Cambria Math"/>
                        <a:ea typeface="Cambria Math"/>
                      </a:rPr>
                      <m:t>:</m:t>
                    </m:r>
                    <m:r>
                      <m:rPr>
                        <m:sty m:val="p"/>
                      </m:rPr>
                      <a:rPr lang="en-US" altLang="zh-CN" sz="2400" b="0" i="0" smtClean="0">
                        <a:solidFill>
                          <a:srgbClr val="0000FF"/>
                        </a:solidFill>
                        <a:latin typeface="Cambria Math"/>
                        <a:ea typeface="Cambria Math"/>
                      </a:rPr>
                      <m:t>Nat</m:t>
                    </m:r>
                    <m:r>
                      <a:rPr lang="en-US" altLang="zh-CN" sz="2400" b="0" i="0" smtClean="0">
                        <a:solidFill>
                          <a:srgbClr val="0000FF"/>
                        </a:solidFill>
                        <a:latin typeface="Cambria Math"/>
                        <a:ea typeface="Cambria Math"/>
                      </a:rPr>
                      <m:t>.  999</m:t>
                    </m:r>
                  </m:oMath>
                </a14:m>
                <a:r>
                  <a:rPr lang="en-US" altLang="zh-CN" sz="2400" dirty="0">
                    <a:solidFill>
                      <a:srgbClr val="0000FF"/>
                    </a:solidFill>
                  </a:rPr>
                  <a:t>,</a:t>
                </a:r>
              </a:p>
              <a:p>
                <a:r>
                  <a:rPr lang="en-US" altLang="zh-CN" sz="2400" dirty="0">
                    <a:solidFill>
                      <a:srgbClr val="0000FF"/>
                    </a:solidFill>
                  </a:rPr>
                  <a:t>         </a:t>
                </a:r>
                <a14:m>
                  <m:oMath xmlns:m="http://schemas.openxmlformats.org/officeDocument/2006/math">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𝑙</m:t>
                        </m:r>
                      </m:e>
                      <m:sub>
                        <m:r>
                          <a:rPr lang="en-US" altLang="zh-CN" sz="2400" b="0" i="1" smtClean="0">
                            <a:solidFill>
                              <a:srgbClr val="0000FF"/>
                            </a:solidFill>
                            <a:latin typeface="Cambria Math"/>
                          </a:rPr>
                          <m:t>2</m:t>
                        </m:r>
                        <m:r>
                          <a:rPr lang="en-US" altLang="zh-CN" sz="2400" i="1">
                            <a:solidFill>
                              <a:srgbClr val="0000FF"/>
                            </a:solidFill>
                            <a:latin typeface="Cambria Math"/>
                          </a:rPr>
                          <m:t> </m:t>
                        </m:r>
                      </m:sub>
                    </m:sSub>
                    <m:r>
                      <a:rPr lang="en-US" altLang="zh-CN" sz="2400">
                        <a:solidFill>
                          <a:srgbClr val="0000FF"/>
                        </a:solidFill>
                        <a:latin typeface="Cambria Math"/>
                        <a:ea typeface="Cambria Math"/>
                      </a:rPr>
                      <m:t>↦</m:t>
                    </m:r>
                    <m:r>
                      <m:rPr>
                        <m:sty m:val="p"/>
                      </m:rPr>
                      <a:rPr lang="en-US" altLang="zh-CN" sz="2400" i="0">
                        <a:solidFill>
                          <a:srgbClr val="0000FF"/>
                        </a:solidFill>
                        <a:latin typeface="Cambria Math"/>
                        <a:ea typeface="Cambria Math"/>
                      </a:rPr>
                      <m:t>λx</m:t>
                    </m:r>
                    <m:r>
                      <a:rPr lang="en-US" altLang="zh-CN" sz="2400" i="0">
                        <a:solidFill>
                          <a:srgbClr val="0000FF"/>
                        </a:solidFill>
                        <a:latin typeface="Cambria Math"/>
                        <a:ea typeface="Cambria Math"/>
                      </a:rPr>
                      <m:t>:</m:t>
                    </m:r>
                    <m:r>
                      <m:rPr>
                        <m:sty m:val="p"/>
                      </m:rPr>
                      <a:rPr lang="en-US" altLang="zh-CN" sz="2400">
                        <a:solidFill>
                          <a:srgbClr val="0000FF"/>
                        </a:solidFill>
                        <a:latin typeface="Cambria Math"/>
                        <a:ea typeface="Cambria Math"/>
                      </a:rPr>
                      <m:t>Nat</m:t>
                    </m:r>
                    <m:r>
                      <a:rPr lang="en-US" altLang="zh-CN" sz="2400">
                        <a:solidFill>
                          <a:srgbClr val="0000FF"/>
                        </a:solidFill>
                        <a:latin typeface="Cambria Math"/>
                        <a:ea typeface="Cambria Math"/>
                      </a:rPr>
                      <m:t>.  (!</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𝑙</m:t>
                        </m:r>
                      </m:e>
                      <m:sub>
                        <m:r>
                          <a:rPr lang="en-US" altLang="zh-CN" sz="2400" i="1">
                            <a:solidFill>
                              <a:srgbClr val="0000FF"/>
                            </a:solidFill>
                            <a:latin typeface="Cambria Math"/>
                          </a:rPr>
                          <m:t>1 </m:t>
                        </m:r>
                      </m:sub>
                    </m:sSub>
                  </m:oMath>
                </a14:m>
                <a:r>
                  <a:rPr lang="en-US" altLang="zh-CN" sz="2400" dirty="0">
                    <a:solidFill>
                      <a:srgbClr val="0000FF"/>
                    </a:solidFill>
                  </a:rPr>
                  <a:t>)  x,</a:t>
                </a:r>
              </a:p>
              <a:p>
                <a:r>
                  <a:rPr lang="en-US" altLang="zh-CN" sz="2400" dirty="0">
                    <a:solidFill>
                      <a:srgbClr val="0000FF"/>
                    </a:solidFill>
                  </a:rPr>
                  <a:t>         </a:t>
                </a:r>
                <a14:m>
                  <m:oMath xmlns:m="http://schemas.openxmlformats.org/officeDocument/2006/math">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𝑙</m:t>
                        </m:r>
                      </m:e>
                      <m:sub>
                        <m:r>
                          <a:rPr lang="en-US" altLang="zh-CN" sz="2400" b="0" i="1" smtClean="0">
                            <a:solidFill>
                              <a:srgbClr val="0000FF"/>
                            </a:solidFill>
                            <a:latin typeface="Cambria Math"/>
                          </a:rPr>
                          <m:t>3</m:t>
                        </m:r>
                        <m:r>
                          <a:rPr lang="en-US" altLang="zh-CN" sz="2400" i="1">
                            <a:solidFill>
                              <a:srgbClr val="0000FF"/>
                            </a:solidFill>
                            <a:latin typeface="Cambria Math"/>
                          </a:rPr>
                          <m:t> </m:t>
                        </m:r>
                      </m:sub>
                    </m:sSub>
                    <m:r>
                      <a:rPr lang="en-US" altLang="zh-CN" sz="2400">
                        <a:solidFill>
                          <a:srgbClr val="0000FF"/>
                        </a:solidFill>
                        <a:latin typeface="Cambria Math"/>
                        <a:ea typeface="Cambria Math"/>
                      </a:rPr>
                      <m:t>↦</m:t>
                    </m:r>
                    <m:r>
                      <m:rPr>
                        <m:sty m:val="p"/>
                      </m:rPr>
                      <a:rPr lang="en-US" altLang="zh-CN" sz="2400" i="0">
                        <a:solidFill>
                          <a:srgbClr val="0000FF"/>
                        </a:solidFill>
                        <a:latin typeface="Cambria Math"/>
                        <a:ea typeface="Cambria Math"/>
                      </a:rPr>
                      <m:t>λx</m:t>
                    </m:r>
                    <m:r>
                      <a:rPr lang="en-US" altLang="zh-CN" sz="2400" i="0">
                        <a:solidFill>
                          <a:srgbClr val="0000FF"/>
                        </a:solidFill>
                        <a:latin typeface="Cambria Math"/>
                        <a:ea typeface="Cambria Math"/>
                      </a:rPr>
                      <m:t>:</m:t>
                    </m:r>
                    <m:r>
                      <m:rPr>
                        <m:sty m:val="p"/>
                      </m:rPr>
                      <a:rPr lang="en-US" altLang="zh-CN" sz="2400">
                        <a:solidFill>
                          <a:srgbClr val="0000FF"/>
                        </a:solidFill>
                        <a:latin typeface="Cambria Math"/>
                        <a:ea typeface="Cambria Math"/>
                      </a:rPr>
                      <m:t>Nat</m:t>
                    </m:r>
                    <m:r>
                      <a:rPr lang="en-US" altLang="zh-CN" sz="2400">
                        <a:solidFill>
                          <a:srgbClr val="0000FF"/>
                        </a:solidFill>
                        <a:latin typeface="Cambria Math"/>
                        <a:ea typeface="Cambria Math"/>
                      </a:rPr>
                      <m:t>.  (!</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𝑙</m:t>
                        </m:r>
                      </m:e>
                      <m:sub>
                        <m:r>
                          <a:rPr lang="en-US" altLang="zh-CN" sz="2400" b="0" i="1" smtClean="0">
                            <a:solidFill>
                              <a:srgbClr val="0000FF"/>
                            </a:solidFill>
                            <a:latin typeface="Cambria Math"/>
                          </a:rPr>
                          <m:t>2</m:t>
                        </m:r>
                        <m:r>
                          <a:rPr lang="en-US" altLang="zh-CN" sz="2400" i="1">
                            <a:solidFill>
                              <a:srgbClr val="0000FF"/>
                            </a:solidFill>
                            <a:latin typeface="Cambria Math"/>
                          </a:rPr>
                          <m:t> </m:t>
                        </m:r>
                      </m:sub>
                    </m:sSub>
                  </m:oMath>
                </a14:m>
                <a:r>
                  <a:rPr lang="en-US" altLang="zh-CN" sz="2400" dirty="0">
                    <a:solidFill>
                      <a:srgbClr val="0000FF"/>
                    </a:solidFill>
                  </a:rPr>
                  <a:t>)  x,</a:t>
                </a:r>
              </a:p>
              <a:p>
                <a:r>
                  <a:rPr lang="en-US" altLang="zh-CN" sz="2400" dirty="0">
                    <a:solidFill>
                      <a:srgbClr val="0000FF"/>
                    </a:solidFill>
                  </a:rPr>
                  <a:t>         </a:t>
                </a:r>
                <a14:m>
                  <m:oMath xmlns:m="http://schemas.openxmlformats.org/officeDocument/2006/math">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𝑙</m:t>
                        </m:r>
                      </m:e>
                      <m:sub>
                        <m:r>
                          <a:rPr lang="en-US" altLang="zh-CN" sz="2400" b="0" i="1" smtClean="0">
                            <a:solidFill>
                              <a:srgbClr val="0000FF"/>
                            </a:solidFill>
                            <a:latin typeface="Cambria Math"/>
                          </a:rPr>
                          <m:t>4</m:t>
                        </m:r>
                        <m:r>
                          <a:rPr lang="en-US" altLang="zh-CN" sz="2400" i="1">
                            <a:solidFill>
                              <a:srgbClr val="0000FF"/>
                            </a:solidFill>
                            <a:latin typeface="Cambria Math"/>
                          </a:rPr>
                          <m:t> </m:t>
                        </m:r>
                      </m:sub>
                    </m:sSub>
                    <m:r>
                      <a:rPr lang="en-US" altLang="zh-CN" sz="2400">
                        <a:solidFill>
                          <a:srgbClr val="0000FF"/>
                        </a:solidFill>
                        <a:latin typeface="Cambria Math"/>
                        <a:ea typeface="Cambria Math"/>
                      </a:rPr>
                      <m:t>↦</m:t>
                    </m:r>
                    <m:r>
                      <m:rPr>
                        <m:sty m:val="p"/>
                      </m:rPr>
                      <a:rPr lang="en-US" altLang="zh-CN" sz="2400" i="0">
                        <a:solidFill>
                          <a:srgbClr val="0000FF"/>
                        </a:solidFill>
                        <a:latin typeface="Cambria Math"/>
                        <a:ea typeface="Cambria Math"/>
                      </a:rPr>
                      <m:t>λx</m:t>
                    </m:r>
                    <m:r>
                      <a:rPr lang="en-US" altLang="zh-CN" sz="2400" i="0">
                        <a:solidFill>
                          <a:srgbClr val="0000FF"/>
                        </a:solidFill>
                        <a:latin typeface="Cambria Math"/>
                        <a:ea typeface="Cambria Math"/>
                      </a:rPr>
                      <m:t>:</m:t>
                    </m:r>
                    <m:r>
                      <m:rPr>
                        <m:sty m:val="p"/>
                      </m:rPr>
                      <a:rPr lang="en-US" altLang="zh-CN" sz="2400">
                        <a:solidFill>
                          <a:srgbClr val="0000FF"/>
                        </a:solidFill>
                        <a:latin typeface="Cambria Math"/>
                        <a:ea typeface="Cambria Math"/>
                      </a:rPr>
                      <m:t>Nat</m:t>
                    </m:r>
                    <m:r>
                      <a:rPr lang="en-US" altLang="zh-CN" sz="2400">
                        <a:solidFill>
                          <a:srgbClr val="0000FF"/>
                        </a:solidFill>
                        <a:latin typeface="Cambria Math"/>
                        <a:ea typeface="Cambria Math"/>
                      </a:rPr>
                      <m:t>.  (!</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𝑙</m:t>
                        </m:r>
                      </m:e>
                      <m:sub>
                        <m:r>
                          <a:rPr lang="en-US" altLang="zh-CN" sz="2400" b="0" i="1" smtClean="0">
                            <a:solidFill>
                              <a:srgbClr val="0000FF"/>
                            </a:solidFill>
                            <a:latin typeface="Cambria Math"/>
                          </a:rPr>
                          <m:t>3</m:t>
                        </m:r>
                      </m:sub>
                    </m:sSub>
                  </m:oMath>
                </a14:m>
                <a:r>
                  <a:rPr lang="en-US" altLang="zh-CN" sz="2400" dirty="0">
                    <a:solidFill>
                      <a:srgbClr val="0000FF"/>
                    </a:solidFill>
                  </a:rPr>
                  <a:t>)  x,</a:t>
                </a:r>
              </a:p>
              <a:p>
                <a:r>
                  <a:rPr lang="en-US" altLang="zh-CN" sz="2400" dirty="0">
                    <a:solidFill>
                      <a:srgbClr val="0000FF"/>
                    </a:solidFill>
                  </a:rPr>
                  <a:t>         </a:t>
                </a:r>
                <a14:m>
                  <m:oMath xmlns:m="http://schemas.openxmlformats.org/officeDocument/2006/math">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𝑙</m:t>
                        </m:r>
                      </m:e>
                      <m:sub>
                        <m:r>
                          <a:rPr lang="en-US" altLang="zh-CN" sz="2400" b="0" i="1" smtClean="0">
                            <a:solidFill>
                              <a:srgbClr val="0000FF"/>
                            </a:solidFill>
                            <a:latin typeface="Cambria Math"/>
                          </a:rPr>
                          <m:t>5</m:t>
                        </m:r>
                        <m:r>
                          <a:rPr lang="en-US" altLang="zh-CN" sz="2400" i="1">
                            <a:solidFill>
                              <a:srgbClr val="0000FF"/>
                            </a:solidFill>
                            <a:latin typeface="Cambria Math"/>
                          </a:rPr>
                          <m:t> </m:t>
                        </m:r>
                      </m:sub>
                    </m:sSub>
                    <m:r>
                      <a:rPr lang="en-US" altLang="zh-CN" sz="2400">
                        <a:solidFill>
                          <a:srgbClr val="0000FF"/>
                        </a:solidFill>
                        <a:latin typeface="Cambria Math"/>
                        <a:ea typeface="Cambria Math"/>
                      </a:rPr>
                      <m:t>↦</m:t>
                    </m:r>
                    <m:r>
                      <m:rPr>
                        <m:sty m:val="p"/>
                      </m:rPr>
                      <a:rPr lang="en-US" altLang="zh-CN" sz="2400" i="0">
                        <a:solidFill>
                          <a:srgbClr val="0000FF"/>
                        </a:solidFill>
                        <a:latin typeface="Cambria Math"/>
                        <a:ea typeface="Cambria Math"/>
                      </a:rPr>
                      <m:t>λx</m:t>
                    </m:r>
                    <m:r>
                      <a:rPr lang="en-US" altLang="zh-CN" sz="2400" i="1">
                        <a:solidFill>
                          <a:srgbClr val="0000FF"/>
                        </a:solidFill>
                        <a:latin typeface="Cambria Math"/>
                        <a:ea typeface="Cambria Math"/>
                      </a:rPr>
                      <m:t>:</m:t>
                    </m:r>
                    <m:r>
                      <m:rPr>
                        <m:sty m:val="p"/>
                      </m:rPr>
                      <a:rPr lang="en-US" altLang="zh-CN" sz="2400">
                        <a:solidFill>
                          <a:srgbClr val="0000FF"/>
                        </a:solidFill>
                        <a:latin typeface="Cambria Math"/>
                        <a:ea typeface="Cambria Math"/>
                      </a:rPr>
                      <m:t>Nat</m:t>
                    </m:r>
                    <m:r>
                      <a:rPr lang="en-US" altLang="zh-CN" sz="2400">
                        <a:solidFill>
                          <a:srgbClr val="0000FF"/>
                        </a:solidFill>
                        <a:latin typeface="Cambria Math"/>
                        <a:ea typeface="Cambria Math"/>
                      </a:rPr>
                      <m:t>.  (!</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𝑙</m:t>
                        </m:r>
                      </m:e>
                      <m:sub>
                        <m:r>
                          <a:rPr lang="en-US" altLang="zh-CN" sz="2400" b="0" i="1" smtClean="0">
                            <a:solidFill>
                              <a:srgbClr val="0000FF"/>
                            </a:solidFill>
                            <a:latin typeface="Cambria Math"/>
                          </a:rPr>
                          <m:t>4</m:t>
                        </m:r>
                      </m:sub>
                    </m:sSub>
                  </m:oMath>
                </a14:m>
                <a:r>
                  <a:rPr lang="en-US" altLang="zh-CN" sz="2400" dirty="0">
                    <a:solidFill>
                      <a:srgbClr val="0000FF"/>
                    </a:solidFill>
                  </a:rPr>
                  <a:t>)  x ) ,</a:t>
                </a:r>
              </a:p>
            </p:txBody>
          </p:sp>
        </mc:Choice>
        <mc:Fallback xmlns="">
          <p:sp>
            <p:nvSpPr>
              <p:cNvPr id="6" name="TextBox 5"/>
              <p:cNvSpPr txBox="1">
                <a:spLocks noRot="1" noChangeAspect="1" noMove="1" noResize="1" noEditPoints="1" noAdjustHandles="1" noChangeArrowheads="1" noChangeShapeType="1" noTextEdit="1"/>
              </p:cNvSpPr>
              <p:nvPr/>
            </p:nvSpPr>
            <p:spPr>
              <a:xfrm>
                <a:off x="2146070" y="1817086"/>
                <a:ext cx="4418756" cy="1938992"/>
              </a:xfrm>
              <a:prstGeom prst="rect">
                <a:avLst/>
              </a:prstGeom>
              <a:blipFill>
                <a:blip r:embed="rId7"/>
                <a:stretch>
                  <a:fillRect t="-1299" b="-5844"/>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7" name="墨迹 6"/>
              <p14:cNvContentPartPr/>
              <p14:nvPr>
                <p:extLst>
                  <p:ext uri="{42D2F446-02D8-4167-A562-619A0277C38B}">
                    <p15:isNarration xmlns:p15="http://schemas.microsoft.com/office/powerpoint/2012/main" val="1"/>
                  </p:ext>
                </p:extLst>
              </p14:nvPr>
            </p14:nvContentPartPr>
            <p14:xfrm>
              <a:off x="1390680" y="4438800"/>
              <a:ext cx="5721840" cy="2413080"/>
            </p14:xfrm>
          </p:contentPart>
        </mc:Choice>
        <mc:Fallback>
          <p:pic>
            <p:nvPicPr>
              <p:cNvPr id="7" name="墨迹 6"/>
              <p:cNvPicPr>
                <a:picLocks noGrp="1" noRot="1" noChangeAspect="1" noMove="1" noResize="1" noEditPoints="1" noAdjustHandles="1" noChangeArrowheads="1" noChangeShapeType="1"/>
              </p:cNvPicPr>
              <p:nvPr/>
            </p:nvPicPr>
            <p:blipFill>
              <a:blip r:embed="rId9"/>
              <a:stretch>
                <a:fillRect/>
              </a:stretch>
            </p:blipFill>
            <p:spPr>
              <a:xfrm>
                <a:off x="1381320" y="4429440"/>
                <a:ext cx="5740560" cy="2431800"/>
              </a:xfrm>
              <a:prstGeom prst="rect">
                <a:avLst/>
              </a:prstGeom>
            </p:spPr>
          </p:pic>
        </mc:Fallback>
      </mc:AlternateContent>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94015480"/>
      </p:ext>
    </p:extLst>
  </p:cSld>
  <p:clrMapOvr>
    <a:masterClrMapping/>
  </p:clrMapOvr>
  <mc:AlternateContent xmlns:mc="http://schemas.openxmlformats.org/markup-compatibility/2006">
    <mc:Choice xmlns:p14="http://schemas.microsoft.com/office/powerpoint/2010/main" Requires="p14">
      <p:transition spd="slow" p14:dur="2000" advTm="77203"/>
    </mc:Choice>
    <mc:Fallback>
      <p:transition spd="slow" advTm="77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Store Typing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196752"/>
                <a:ext cx="8579296" cy="1944216"/>
              </a:xfrm>
            </p:spPr>
            <p:txBody>
              <a:bodyPr>
                <a:normAutofit fontScale="92500" lnSpcReduction="20000"/>
              </a:bodyPr>
              <a:lstStyle/>
              <a:p>
                <a:pPr marL="0" indent="0" algn="just">
                  <a:buNone/>
                </a:pPr>
                <a:r>
                  <a:rPr lang="en-US" altLang="zh-CN" dirty="0"/>
                  <a:t>Now, suppose we are given </a:t>
                </a:r>
                <a:r>
                  <a:rPr lang="en-US" altLang="zh-CN" i="1" dirty="0">
                    <a:solidFill>
                      <a:srgbClr val="0000FF"/>
                    </a:solidFill>
                  </a:rPr>
                  <a:t>a store typing </a:t>
                </a:r>
                <a14:m>
                  <m:oMath xmlns:m="http://schemas.openxmlformats.org/officeDocument/2006/math">
                    <m:r>
                      <m:rPr>
                        <m:sty m:val="p"/>
                      </m:rPr>
                      <a:rPr lang="en-US" altLang="zh-CN" b="0" i="0" smtClean="0">
                        <a:solidFill>
                          <a:srgbClr val="0000FF"/>
                        </a:solidFill>
                        <a:latin typeface="Cambria Math" charset="0"/>
                        <a:ea typeface="Cambria Math" charset="0"/>
                        <a:cs typeface="Cambria Math" charset="0"/>
                      </a:rPr>
                      <m:t>Σ</m:t>
                    </m:r>
                    <m:r>
                      <a:rPr lang="en-US" altLang="zh-CN" b="0" i="0" smtClean="0">
                        <a:solidFill>
                          <a:srgbClr val="0000FF"/>
                        </a:solidFill>
                        <a:latin typeface="Cambria Math" charset="0"/>
                        <a:ea typeface="Cambria Math" charset="0"/>
                        <a:cs typeface="Cambria Math" charset="0"/>
                      </a:rPr>
                      <m:t>  </m:t>
                    </m:r>
                  </m:oMath>
                </a14:m>
                <a:r>
                  <a:rPr lang="en-US" altLang="zh-CN" dirty="0"/>
                  <a:t>describing the store </a:t>
                </a:r>
                <a14:m>
                  <m:oMath xmlns:m="http://schemas.openxmlformats.org/officeDocument/2006/math">
                    <m:r>
                      <a:rPr lang="en-US" altLang="zh-CN" b="0" i="1" dirty="0" smtClean="0">
                        <a:solidFill>
                          <a:srgbClr val="0000FF"/>
                        </a:solidFill>
                        <a:latin typeface="Cambria Math"/>
                      </a:rPr>
                      <m:t>𝜇</m:t>
                    </m:r>
                  </m:oMath>
                </a14:m>
                <a:r>
                  <a:rPr lang="en-US" altLang="zh-CN" dirty="0"/>
                  <a:t> in which we intend to evaluate some term </a:t>
                </a:r>
                <a:r>
                  <a:rPr lang="en-US" altLang="zh-CN" dirty="0">
                    <a:solidFill>
                      <a:srgbClr val="0000FF"/>
                    </a:solidFill>
                  </a:rPr>
                  <a:t>t</a:t>
                </a:r>
                <a:r>
                  <a:rPr lang="en-US" altLang="zh-CN" dirty="0"/>
                  <a:t>. Then we can use</a:t>
                </a:r>
                <a:r>
                  <a:rPr lang="en-US" altLang="zh-CN" sz="2400" dirty="0"/>
                  <a:t> </a:t>
                </a:r>
                <a14:m>
                  <m:oMath xmlns:m="http://schemas.openxmlformats.org/officeDocument/2006/math">
                    <m:r>
                      <m:rPr>
                        <m:sty m:val="p"/>
                      </m:rPr>
                      <a:rPr lang="en-US" altLang="zh-CN">
                        <a:solidFill>
                          <a:srgbClr val="0000FF"/>
                        </a:solidFill>
                        <a:latin typeface="Cambria Math" charset="0"/>
                        <a:ea typeface="Cambria Math" charset="0"/>
                        <a:cs typeface="Cambria Math" charset="0"/>
                      </a:rPr>
                      <m:t>Σ</m:t>
                    </m:r>
                  </m:oMath>
                </a14:m>
                <a:r>
                  <a:rPr lang="en-US" altLang="zh-CN" sz="2400" i="1" dirty="0">
                    <a:solidFill>
                      <a:srgbClr val="0000FF"/>
                    </a:solidFill>
                    <a:latin typeface="Cambria Math"/>
                    <a:sym typeface="Symbol"/>
                  </a:rPr>
                  <a:t> </a:t>
                </a:r>
                <a:r>
                  <a:rPr lang="en-US" altLang="zh-CN" dirty="0"/>
                  <a:t>to look up the </a:t>
                </a:r>
                <a:r>
                  <a:rPr lang="en-US" altLang="zh-CN" i="1" dirty="0">
                    <a:solidFill>
                      <a:srgbClr val="C00000"/>
                    </a:solidFill>
                  </a:rPr>
                  <a:t>types of locations </a:t>
                </a:r>
                <a:r>
                  <a:rPr lang="en-US" altLang="zh-CN" dirty="0"/>
                  <a:t>in </a:t>
                </a:r>
                <a:r>
                  <a:rPr lang="en-US" altLang="zh-CN" dirty="0">
                    <a:solidFill>
                      <a:srgbClr val="0000FF"/>
                    </a:solidFill>
                  </a:rPr>
                  <a:t>t</a:t>
                </a:r>
                <a:r>
                  <a:rPr lang="en-US" altLang="zh-CN" dirty="0"/>
                  <a:t> instead of calculating them from the values in </a:t>
                </a:r>
                <a14:m>
                  <m:oMath xmlns:m="http://schemas.openxmlformats.org/officeDocument/2006/math">
                    <m:r>
                      <a:rPr lang="en-US" altLang="zh-CN" i="1" dirty="0">
                        <a:solidFill>
                          <a:srgbClr val="0000FF"/>
                        </a:solidFill>
                        <a:latin typeface="Cambria Math"/>
                      </a:rPr>
                      <m:t>𝜇</m:t>
                    </m:r>
                  </m:oMath>
                </a14:m>
                <a:r>
                  <a:rPr lang="en-US"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1944216"/>
              </a:xfrm>
              <a:blipFill>
                <a:blip r:embed="rId6"/>
                <a:stretch>
                  <a:fillRect l="-1634" t="-8150" r="-1634" b="-9091"/>
                </a:stretch>
              </a:blipFill>
            </p:spPr>
            <p:txBody>
              <a:bodyPr/>
              <a:lstStyle/>
              <a:p>
                <a:r>
                  <a:rPr lang="zh-CN" altLang="en-US">
                    <a:noFill/>
                  </a:rPr>
                  <a:t> </a:t>
                </a:r>
              </a:p>
            </p:txBody>
          </p:sp>
        </mc:Fallback>
      </mc:AlternateContent>
      <p:pic>
        <p:nvPicPr>
          <p:cNvPr id="174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736" y="3143208"/>
            <a:ext cx="51625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txBox="1">
            <a:spLocks/>
          </p:cNvSpPr>
          <p:nvPr/>
        </p:nvSpPr>
        <p:spPr>
          <a:xfrm>
            <a:off x="251520" y="4037811"/>
            <a:ext cx="8579296" cy="10081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i.e.,  </a:t>
            </a:r>
            <a:r>
              <a:rPr lang="en-US" altLang="zh-CN" i="1" dirty="0">
                <a:solidFill>
                  <a:srgbClr val="C00000"/>
                </a:solidFill>
              </a:rPr>
              <a:t>typing</a:t>
            </a:r>
            <a:r>
              <a:rPr lang="en-US" altLang="zh-CN" dirty="0"/>
              <a:t> is now </a:t>
            </a:r>
            <a:r>
              <a:rPr lang="en-US" altLang="zh-CN" dirty="0">
                <a:solidFill>
                  <a:srgbClr val="C00000"/>
                </a:solidFill>
              </a:rPr>
              <a:t>a </a:t>
            </a:r>
            <a:r>
              <a:rPr lang="en-US" altLang="zh-CN" i="1" dirty="0">
                <a:solidFill>
                  <a:srgbClr val="C00000"/>
                </a:solidFill>
              </a:rPr>
              <a:t>four-place relation </a:t>
            </a:r>
            <a:r>
              <a:rPr lang="en-US" altLang="zh-CN" i="1" dirty="0"/>
              <a:t>on </a:t>
            </a:r>
            <a:r>
              <a:rPr lang="en-US" altLang="zh-CN" dirty="0">
                <a:solidFill>
                  <a:srgbClr val="7030A0"/>
                </a:solidFill>
              </a:rPr>
              <a:t>contexts</a:t>
            </a:r>
            <a:r>
              <a:rPr lang="en-US" altLang="zh-CN" dirty="0"/>
              <a:t>, </a:t>
            </a:r>
            <a:r>
              <a:rPr lang="en-US" altLang="zh-CN" dirty="0">
                <a:solidFill>
                  <a:srgbClr val="C00000"/>
                </a:solidFill>
              </a:rPr>
              <a:t>s</a:t>
            </a:r>
            <a:r>
              <a:rPr lang="en-US" altLang="zh-CN" i="1" dirty="0">
                <a:solidFill>
                  <a:srgbClr val="C00000"/>
                </a:solidFill>
              </a:rPr>
              <a:t>tore </a:t>
            </a:r>
            <a:r>
              <a:rPr lang="en-US" altLang="zh-CN" i="1" dirty="0" err="1">
                <a:solidFill>
                  <a:srgbClr val="C00000"/>
                </a:solidFill>
              </a:rPr>
              <a:t>typings</a:t>
            </a:r>
            <a:r>
              <a:rPr lang="en-US" altLang="zh-CN" dirty="0"/>
              <a:t>,  </a:t>
            </a:r>
            <a:r>
              <a:rPr lang="en-US" altLang="zh-CN" dirty="0">
                <a:solidFill>
                  <a:srgbClr val="7030A0"/>
                </a:solidFill>
              </a:rPr>
              <a:t>terms</a:t>
            </a:r>
            <a:r>
              <a:rPr lang="en-US" altLang="zh-CN" dirty="0"/>
              <a:t>, and </a:t>
            </a:r>
            <a:r>
              <a:rPr lang="en-US" altLang="zh-CN" dirty="0">
                <a:solidFill>
                  <a:srgbClr val="7030A0"/>
                </a:solidFill>
              </a:rPr>
              <a:t>types</a:t>
            </a:r>
            <a:r>
              <a:rPr lang="en-US" altLang="zh-CN" dirty="0"/>
              <a:t>.</a:t>
            </a:r>
            <a:endParaRPr lang="zh-CN" altLang="en-US" dirty="0"/>
          </a:p>
        </p:txBody>
      </p:sp>
      <p:sp>
        <p:nvSpPr>
          <p:cNvPr id="6" name="内容占位符 2"/>
          <p:cNvSpPr txBox="1">
            <a:spLocks/>
          </p:cNvSpPr>
          <p:nvPr/>
        </p:nvSpPr>
        <p:spPr>
          <a:xfrm>
            <a:off x="251520" y="5043683"/>
            <a:ext cx="8579296" cy="136815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b="1" dirty="0">
                <a:solidFill>
                  <a:srgbClr val="C00000"/>
                </a:solidFill>
              </a:rPr>
              <a:t>Proviso</a:t>
            </a:r>
            <a:r>
              <a:rPr lang="en-US" altLang="zh-CN" dirty="0"/>
              <a:t>:   </a:t>
            </a:r>
            <a:r>
              <a:rPr lang="en-US" altLang="zh-CN" dirty="0" smtClean="0"/>
              <a:t>the </a:t>
            </a:r>
            <a:r>
              <a:rPr lang="en-US" altLang="zh-CN" dirty="0"/>
              <a:t>typing rules </a:t>
            </a:r>
            <a:r>
              <a:rPr lang="en-US" altLang="zh-CN" b="1" i="1" dirty="0">
                <a:solidFill>
                  <a:srgbClr val="7030A0"/>
                </a:solidFill>
              </a:rPr>
              <a:t>accurately predict</a:t>
            </a:r>
            <a:r>
              <a:rPr lang="en-US" altLang="zh-CN" dirty="0"/>
              <a:t> the results of evaluation </a:t>
            </a:r>
            <a:r>
              <a:rPr lang="en-US" altLang="zh-CN" i="1" dirty="0">
                <a:solidFill>
                  <a:srgbClr val="0000FF"/>
                </a:solidFill>
              </a:rPr>
              <a:t>only if</a:t>
            </a:r>
            <a:r>
              <a:rPr lang="en-US" altLang="zh-CN" dirty="0"/>
              <a:t> the </a:t>
            </a:r>
            <a:r>
              <a:rPr lang="en-US" altLang="zh-CN" i="1" dirty="0">
                <a:solidFill>
                  <a:srgbClr val="C00000"/>
                </a:solidFill>
              </a:rPr>
              <a:t>concrete store </a:t>
            </a:r>
            <a:r>
              <a:rPr lang="en-US" altLang="zh-CN" dirty="0"/>
              <a:t>used during evaluation actually </a:t>
            </a:r>
            <a:r>
              <a:rPr lang="en-US" altLang="zh-CN" i="1" dirty="0">
                <a:solidFill>
                  <a:srgbClr val="0000FF"/>
                </a:solidFill>
              </a:rPr>
              <a:t>conforms to  </a:t>
            </a:r>
            <a:r>
              <a:rPr lang="en-US" altLang="zh-CN" dirty="0">
                <a:solidFill>
                  <a:srgbClr val="C00000"/>
                </a:solidFill>
              </a:rPr>
              <a:t>the store typing</a:t>
            </a:r>
            <a:r>
              <a:rPr lang="en-US" altLang="zh-CN" dirty="0"/>
              <a:t>.</a:t>
            </a:r>
            <a:endParaRPr lang="zh-CN" alt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8" name="墨迹 7"/>
              <p14:cNvContentPartPr/>
              <p14:nvPr>
                <p:extLst>
                  <p:ext uri="{42D2F446-02D8-4167-A562-619A0277C38B}">
                    <p15:isNarration xmlns:p15="http://schemas.microsoft.com/office/powerpoint/2012/main" val="1"/>
                  </p:ext>
                </p:extLst>
              </p14:nvPr>
            </p14:nvContentPartPr>
            <p14:xfrm>
              <a:off x="5397480" y="3085920"/>
              <a:ext cx="2476800" cy="1289520"/>
            </p14:xfrm>
          </p:contentPart>
        </mc:Choice>
        <mc:Fallback>
          <p:pic>
            <p:nvPicPr>
              <p:cNvPr id="8" name="墨迹 7"/>
              <p:cNvPicPr>
                <a:picLocks noGrp="1" noRot="1" noChangeAspect="1" noMove="1" noResize="1" noEditPoints="1" noAdjustHandles="1" noChangeArrowheads="1" noChangeShapeType="1"/>
              </p:cNvPicPr>
              <p:nvPr/>
            </p:nvPicPr>
            <p:blipFill>
              <a:blip r:embed="rId9"/>
              <a:stretch>
                <a:fillRect/>
              </a:stretch>
            </p:blipFill>
            <p:spPr>
              <a:xfrm>
                <a:off x="5388120" y="3076560"/>
                <a:ext cx="2495520" cy="1308240"/>
              </a:xfrm>
              <a:prstGeom prst="rect">
                <a:avLst/>
              </a:prstGeom>
            </p:spPr>
          </p:pic>
        </mc:Fallback>
      </mc:AlternateContent>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253280785"/>
      </p:ext>
    </p:extLst>
  </p:cSld>
  <p:clrMapOvr>
    <a:masterClrMapping/>
  </p:clrMapOvr>
  <mc:AlternateContent xmlns:mc="http://schemas.openxmlformats.org/markup-compatibility/2006">
    <mc:Choice xmlns:p14="http://schemas.microsoft.com/office/powerpoint/2010/main" Requires="p14">
      <p:transition spd="slow" p14:dur="2000" advTm="108489"/>
    </mc:Choice>
    <mc:Fallback>
      <p:transition spd="slow" advTm="108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4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Computational Effects</a:t>
            </a:r>
            <a:endParaRPr lang="zh-CN" altLang="en-US" dirty="0"/>
          </a:p>
        </p:txBody>
      </p:sp>
      <p:sp>
        <p:nvSpPr>
          <p:cNvPr id="3" name="内容占位符 2"/>
          <p:cNvSpPr>
            <a:spLocks noGrp="1"/>
          </p:cNvSpPr>
          <p:nvPr>
            <p:ph idx="1"/>
          </p:nvPr>
        </p:nvSpPr>
        <p:spPr>
          <a:xfrm>
            <a:off x="251520" y="1196752"/>
            <a:ext cx="8496944" cy="5184576"/>
          </a:xfrm>
        </p:spPr>
        <p:txBody>
          <a:bodyPr>
            <a:normAutofit fontScale="92500" lnSpcReduction="20000"/>
          </a:bodyPr>
          <a:lstStyle/>
          <a:p>
            <a:pPr marL="0" indent="0" algn="just">
              <a:buNone/>
            </a:pPr>
            <a:r>
              <a:rPr lang="en-US" altLang="zh-CN" dirty="0"/>
              <a:t>Side effects are the </a:t>
            </a:r>
            <a:r>
              <a:rPr lang="en-US" altLang="zh-CN" i="1" dirty="0">
                <a:solidFill>
                  <a:srgbClr val="0000FF"/>
                </a:solidFill>
              </a:rPr>
              <a:t>most common way</a:t>
            </a:r>
            <a:r>
              <a:rPr lang="en-US" altLang="zh-CN" i="1" dirty="0"/>
              <a:t> </a:t>
            </a:r>
            <a:r>
              <a:rPr lang="en-US" altLang="zh-CN" dirty="0"/>
              <a:t>that a program </a:t>
            </a:r>
            <a:r>
              <a:rPr lang="en-US" altLang="zh-CN" i="1" dirty="0">
                <a:solidFill>
                  <a:srgbClr val="C00000"/>
                </a:solidFill>
              </a:rPr>
              <a:t>interacts with the outside world </a:t>
            </a:r>
            <a:r>
              <a:rPr lang="en-US" altLang="zh-CN" dirty="0"/>
              <a:t>(people, file systems, other computers on networks). </a:t>
            </a:r>
          </a:p>
          <a:p>
            <a:pPr marL="0" indent="0" algn="just">
              <a:buNone/>
            </a:pPr>
            <a:r>
              <a:rPr lang="en-US" altLang="zh-CN" dirty="0">
                <a:solidFill>
                  <a:srgbClr val="C00000"/>
                </a:solidFill>
              </a:rPr>
              <a:t>The degree to which side effects </a:t>
            </a:r>
            <a:r>
              <a:rPr lang="en-US" altLang="zh-CN" dirty="0"/>
              <a:t>are used depends on the </a:t>
            </a:r>
            <a:r>
              <a:rPr lang="en-US" altLang="zh-CN" i="1" dirty="0"/>
              <a:t>programming paradigm</a:t>
            </a:r>
            <a:r>
              <a:rPr lang="en-US" altLang="zh-CN" dirty="0"/>
              <a:t>. </a:t>
            </a:r>
          </a:p>
          <a:p>
            <a:pPr marL="561975" lvl="1" indent="-374650" algn="just"/>
            <a:r>
              <a:rPr lang="en-US" altLang="zh-CN" i="1" dirty="0">
                <a:solidFill>
                  <a:srgbClr val="0000FF"/>
                </a:solidFill>
              </a:rPr>
              <a:t>Imperative programming </a:t>
            </a:r>
            <a:r>
              <a:rPr lang="en-US" altLang="zh-CN" dirty="0"/>
              <a:t>is known for </a:t>
            </a:r>
            <a:r>
              <a:rPr lang="en-US" altLang="zh-CN" i="1" dirty="0">
                <a:solidFill>
                  <a:srgbClr val="C00000"/>
                </a:solidFill>
              </a:rPr>
              <a:t>its frequent utilization</a:t>
            </a:r>
            <a:r>
              <a:rPr lang="en-US" altLang="zh-CN" dirty="0"/>
              <a:t> of side effects. </a:t>
            </a:r>
          </a:p>
          <a:p>
            <a:pPr marL="561975" lvl="1" indent="-374650" algn="just"/>
            <a:r>
              <a:rPr lang="en-US" altLang="zh-CN" dirty="0"/>
              <a:t>In </a:t>
            </a:r>
            <a:r>
              <a:rPr lang="en-US" altLang="zh-CN" i="1" dirty="0">
                <a:solidFill>
                  <a:srgbClr val="0000FF"/>
                </a:solidFill>
              </a:rPr>
              <a:t>functional programming</a:t>
            </a:r>
            <a:r>
              <a:rPr lang="en-US" altLang="zh-CN" dirty="0"/>
              <a:t>, side effects are </a:t>
            </a:r>
            <a:r>
              <a:rPr lang="en-US" altLang="zh-CN" dirty="0">
                <a:solidFill>
                  <a:srgbClr val="C00000"/>
                </a:solidFill>
              </a:rPr>
              <a:t>rarely used</a:t>
            </a:r>
            <a:r>
              <a:rPr lang="en-US" altLang="zh-CN" dirty="0"/>
              <a:t>. Functional languages like </a:t>
            </a:r>
            <a:r>
              <a:rPr lang="en-US" altLang="zh-CN" i="1" dirty="0">
                <a:solidFill>
                  <a:srgbClr val="0000FF"/>
                </a:solidFill>
              </a:rPr>
              <a:t>Standard ML</a:t>
            </a:r>
            <a:r>
              <a:rPr lang="en-US" altLang="zh-CN" dirty="0"/>
              <a:t>, </a:t>
            </a:r>
            <a:r>
              <a:rPr lang="en-US" altLang="zh-CN" i="1" dirty="0">
                <a:solidFill>
                  <a:srgbClr val="0000FF"/>
                </a:solidFill>
              </a:rPr>
              <a:t>Scheme</a:t>
            </a:r>
            <a:r>
              <a:rPr lang="en-US" altLang="zh-CN" dirty="0"/>
              <a:t> and </a:t>
            </a:r>
            <a:r>
              <a:rPr lang="en-US" altLang="zh-CN" i="1" dirty="0">
                <a:solidFill>
                  <a:srgbClr val="0000FF"/>
                </a:solidFill>
              </a:rPr>
              <a:t>Scala</a:t>
            </a:r>
            <a:r>
              <a:rPr lang="en-US" altLang="zh-CN" dirty="0"/>
              <a:t> do not restrict side effects, but it is customary for programmers to avoid them.</a:t>
            </a:r>
            <a:r>
              <a:rPr lang="en-US" altLang="zh-CN" baseline="30000" dirty="0"/>
              <a:t> </a:t>
            </a:r>
            <a:r>
              <a:rPr lang="zh-CN" altLang="en-US" baseline="30000" dirty="0"/>
              <a:t>    </a:t>
            </a:r>
            <a:r>
              <a:rPr lang="en-US" altLang="zh-CN" dirty="0"/>
              <a:t>The functional language </a:t>
            </a:r>
            <a:r>
              <a:rPr lang="en-US" altLang="zh-CN" i="1" dirty="0">
                <a:solidFill>
                  <a:srgbClr val="0000FF"/>
                </a:solidFill>
              </a:rPr>
              <a:t>Haskell </a:t>
            </a:r>
            <a:r>
              <a:rPr lang="en-US" altLang="zh-CN" dirty="0"/>
              <a:t>expresses side effects such as I/O and other stateful computations using </a:t>
            </a:r>
            <a:r>
              <a:rPr lang="en-US" altLang="zh-CN" i="1" dirty="0">
                <a:solidFill>
                  <a:srgbClr val="0000FF"/>
                </a:solidFill>
              </a:rPr>
              <a:t>monadic</a:t>
            </a:r>
            <a:r>
              <a:rPr lang="en-US" altLang="zh-CN" dirty="0"/>
              <a:t> actions.</a:t>
            </a:r>
            <a:endParaRPr lang="zh-CN" altLang="en-US" dirty="0"/>
          </a:p>
        </p:txBody>
      </p:sp>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84832988"/>
      </p:ext>
    </p:extLst>
  </p:cSld>
  <p:clrMapOvr>
    <a:masterClrMapping/>
  </p:clrMapOvr>
  <mc:AlternateContent xmlns:mc="http://schemas.openxmlformats.org/markup-compatibility/2006">
    <mc:Choice xmlns:p14="http://schemas.microsoft.com/office/powerpoint/2010/main" Requires="p14">
      <p:transition spd="slow" p14:dur="2000" advTm="63793"/>
    </mc:Choice>
    <mc:Fallback>
      <p:transition spd="slow" advTm="63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 typing rules</a:t>
            </a:r>
            <a:endParaRPr lang="zh-CN" altLang="en-US" dirty="0"/>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340768"/>
            <a:ext cx="7620790"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墨迹 2"/>
              <p14:cNvContentPartPr/>
              <p14:nvPr>
                <p:extLst>
                  <p:ext uri="{42D2F446-02D8-4167-A562-619A0277C38B}">
                    <p15:isNarration xmlns:p15="http://schemas.microsoft.com/office/powerpoint/2012/main" val="1"/>
                  </p:ext>
                </p:extLst>
              </p14:nvPr>
            </p14:nvContentPartPr>
            <p14:xfrm>
              <a:off x="520560" y="1657440"/>
              <a:ext cx="7696800" cy="4280040"/>
            </p14:xfrm>
          </p:contentPart>
        </mc:Choice>
        <mc:Fallback>
          <p:pic>
            <p:nvPicPr>
              <p:cNvPr id="3" name="墨迹 2"/>
              <p:cNvPicPr>
                <a:picLocks noGrp="1" noRot="1" noChangeAspect="1" noMove="1" noResize="1" noEditPoints="1" noAdjustHandles="1" noChangeArrowheads="1" noChangeShapeType="1"/>
              </p:cNvPicPr>
              <p:nvPr/>
            </p:nvPicPr>
            <p:blipFill>
              <a:blip r:embed="rId6"/>
              <a:stretch>
                <a:fillRect/>
              </a:stretch>
            </p:blipFill>
            <p:spPr>
              <a:xfrm>
                <a:off x="511200" y="1648080"/>
                <a:ext cx="7715520" cy="4298760"/>
              </a:xfrm>
              <a:prstGeom prst="rect">
                <a:avLst/>
              </a:prstGeom>
            </p:spPr>
          </p:pic>
        </mc:Fallback>
      </mc:AlternateContent>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37843799"/>
      </p:ext>
    </p:extLst>
  </p:cSld>
  <p:clrMapOvr>
    <a:masterClrMapping/>
  </p:clrMapOvr>
  <mc:AlternateContent xmlns:mc="http://schemas.openxmlformats.org/markup-compatibility/2006">
    <mc:Choice xmlns:p14="http://schemas.microsoft.com/office/powerpoint/2010/main" Requires="p14">
      <p:transition spd="slow" p14:dur="2000" advTm="57310"/>
    </mc:Choice>
    <mc:Fallback>
      <p:transition spd="slow" advTm="57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Store Typing</a:t>
            </a:r>
            <a:endParaRPr lang="zh-CN" altLang="en-US" dirty="0"/>
          </a:p>
        </p:txBody>
      </p:sp>
      <p:sp>
        <p:nvSpPr>
          <p:cNvPr id="3" name="内容占位符 2"/>
          <p:cNvSpPr>
            <a:spLocks noGrp="1"/>
          </p:cNvSpPr>
          <p:nvPr>
            <p:ph idx="1"/>
          </p:nvPr>
        </p:nvSpPr>
        <p:spPr>
          <a:xfrm>
            <a:off x="241748" y="1124744"/>
            <a:ext cx="8646132" cy="2448272"/>
          </a:xfrm>
        </p:spPr>
        <p:txBody>
          <a:bodyPr>
            <a:noAutofit/>
          </a:bodyPr>
          <a:lstStyle/>
          <a:p>
            <a:pPr marL="0" indent="0" algn="just">
              <a:spcBef>
                <a:spcPts val="0"/>
              </a:spcBef>
              <a:buNone/>
            </a:pPr>
            <a:r>
              <a:rPr lang="en-US" altLang="zh-CN" dirty="0">
                <a:solidFill>
                  <a:srgbClr val="7030A0"/>
                </a:solidFill>
              </a:rPr>
              <a:t>Question</a:t>
            </a:r>
            <a:r>
              <a:rPr lang="en-US" altLang="zh-CN" dirty="0"/>
              <a:t>: </a:t>
            </a:r>
            <a:r>
              <a:rPr lang="en-US" altLang="zh-CN" dirty="0">
                <a:solidFill>
                  <a:srgbClr val="C00000"/>
                </a:solidFill>
              </a:rPr>
              <a:t>Where</a:t>
            </a:r>
            <a:r>
              <a:rPr lang="en-US" altLang="zh-CN" dirty="0"/>
              <a:t> do </a:t>
            </a:r>
            <a:r>
              <a:rPr lang="en-US" altLang="zh-CN" i="1" dirty="0"/>
              <a:t>these store </a:t>
            </a:r>
            <a:r>
              <a:rPr lang="en-US" altLang="zh-CN" i="1" dirty="0" err="1"/>
              <a:t>typings</a:t>
            </a:r>
            <a:r>
              <a:rPr lang="en-US" altLang="zh-CN" i="1" dirty="0"/>
              <a:t> </a:t>
            </a:r>
            <a:r>
              <a:rPr lang="en-US" altLang="zh-CN" dirty="0"/>
              <a:t>come </a:t>
            </a:r>
            <a:r>
              <a:rPr lang="en-US" altLang="zh-CN" dirty="0">
                <a:solidFill>
                  <a:srgbClr val="C00000"/>
                </a:solidFill>
              </a:rPr>
              <a:t>from</a:t>
            </a:r>
            <a:r>
              <a:rPr lang="en-US" altLang="zh-CN" dirty="0"/>
              <a:t>?</a:t>
            </a:r>
          </a:p>
          <a:p>
            <a:pPr marL="0" indent="0" algn="just">
              <a:buNone/>
            </a:pPr>
            <a:endParaRPr lang="en-US" altLang="zh-CN" sz="1200" dirty="0">
              <a:solidFill>
                <a:srgbClr val="7030A0"/>
              </a:solidFill>
            </a:endParaRPr>
          </a:p>
          <a:p>
            <a:pPr marL="0" indent="0" algn="just">
              <a:spcBef>
                <a:spcPts val="0"/>
              </a:spcBef>
              <a:buNone/>
            </a:pPr>
            <a:r>
              <a:rPr lang="en-US" altLang="zh-CN" sz="2800" dirty="0">
                <a:solidFill>
                  <a:srgbClr val="7030A0"/>
                </a:solidFill>
              </a:rPr>
              <a:t>Answer</a:t>
            </a:r>
            <a:r>
              <a:rPr lang="en-US" altLang="zh-CN" sz="2800" dirty="0"/>
              <a:t>:  When we first </a:t>
            </a:r>
            <a:r>
              <a:rPr lang="en-US" altLang="zh-CN" sz="2800" dirty="0" err="1"/>
              <a:t>typecheck</a:t>
            </a:r>
            <a:r>
              <a:rPr lang="en-US" altLang="zh-CN" sz="2800" dirty="0"/>
              <a:t> a program, there will be no explicit locations, so we can use </a:t>
            </a:r>
            <a:r>
              <a:rPr lang="en-US" altLang="zh-CN" sz="2800" i="1" dirty="0">
                <a:solidFill>
                  <a:srgbClr val="0000FF"/>
                </a:solidFill>
              </a:rPr>
              <a:t>an empty store typing</a:t>
            </a:r>
            <a:r>
              <a:rPr lang="en-US" altLang="zh-CN" sz="2800" dirty="0"/>
              <a:t>,  since the locations arise only in terms that are </a:t>
            </a:r>
            <a:r>
              <a:rPr lang="en-US" altLang="zh-CN" sz="2800" i="1" dirty="0"/>
              <a:t>the </a:t>
            </a:r>
            <a:r>
              <a:rPr lang="en-US" altLang="zh-CN" sz="2800" i="1" dirty="0">
                <a:solidFill>
                  <a:srgbClr val="C00000"/>
                </a:solidFill>
              </a:rPr>
              <a:t>intermediate results</a:t>
            </a:r>
            <a:r>
              <a:rPr lang="en-US" altLang="zh-CN" sz="2800" dirty="0"/>
              <a:t> of evaluation.</a:t>
            </a:r>
            <a:endParaRPr lang="en-US" altLang="zh-CN" sz="1000" dirty="0"/>
          </a:p>
          <a:p>
            <a:pPr marL="0" indent="0" algn="just">
              <a:spcBef>
                <a:spcPts val="0"/>
              </a:spcBef>
              <a:buNone/>
            </a:pPr>
            <a:endParaRPr lang="en-US" altLang="zh-CN" sz="1100" dirty="0"/>
          </a:p>
          <a:p>
            <a:pPr marL="0" indent="0" algn="just">
              <a:spcBef>
                <a:spcPts val="0"/>
              </a:spcBef>
              <a:buNone/>
            </a:pPr>
            <a:r>
              <a:rPr lang="en-US" altLang="zh-CN" sz="2800" dirty="0"/>
              <a:t>So, when </a:t>
            </a:r>
            <a:r>
              <a:rPr lang="en-US" altLang="zh-CN" sz="2800" dirty="0">
                <a:solidFill>
                  <a:srgbClr val="0000FF"/>
                </a:solidFill>
              </a:rPr>
              <a:t>a new location </a:t>
            </a:r>
            <a:r>
              <a:rPr lang="en-US" altLang="zh-CN" sz="2800" dirty="0"/>
              <a:t>is created during evaluation,</a:t>
            </a:r>
            <a:endParaRPr lang="zh-CN" altLang="en-US" sz="2800" dirty="0"/>
          </a:p>
        </p:txBody>
      </p:sp>
      <mc:AlternateContent xmlns:mc="http://schemas.openxmlformats.org/markup-compatibility/2006">
        <mc:Choice xmlns:a14="http://schemas.microsoft.com/office/drawing/2010/main" Requires="a14">
          <p:sp>
            <p:nvSpPr>
              <p:cNvPr id="4" name="内容占位符 2"/>
              <p:cNvSpPr txBox="1">
                <a:spLocks/>
              </p:cNvSpPr>
              <p:nvPr/>
            </p:nvSpPr>
            <p:spPr>
              <a:xfrm>
                <a:off x="247544" y="5549338"/>
                <a:ext cx="8579296" cy="10441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we can observe the type of </a:t>
                </a:r>
                <a14:m>
                  <m:oMath xmlns:m="http://schemas.openxmlformats.org/officeDocument/2006/math">
                    <m:sSub>
                      <m:sSubPr>
                        <m:ctrlPr>
                          <a:rPr lang="en-US" altLang="zh-CN" i="1" dirty="0" smtClean="0">
                            <a:solidFill>
                              <a:srgbClr val="0000FF"/>
                            </a:solidFill>
                            <a:latin typeface="Cambria Math" panose="02040503050406030204" pitchFamily="18" charset="0"/>
                          </a:rPr>
                        </m:ctrlPr>
                      </m:sSubPr>
                      <m:e>
                        <m:r>
                          <m:rPr>
                            <m:sty m:val="p"/>
                          </m:rPr>
                          <a:rPr lang="en-US" altLang="zh-CN" b="0" i="0" dirty="0" smtClean="0">
                            <a:solidFill>
                              <a:srgbClr val="0000FF"/>
                            </a:solidFill>
                            <a:latin typeface="Cambria Math"/>
                          </a:rPr>
                          <m:t>v</m:t>
                        </m:r>
                      </m:e>
                      <m:sub>
                        <m:r>
                          <a:rPr lang="en-US" altLang="zh-CN" b="0" i="0" dirty="0" smtClean="0">
                            <a:solidFill>
                              <a:srgbClr val="0000FF"/>
                            </a:solidFill>
                            <a:latin typeface="Cambria Math"/>
                          </a:rPr>
                          <m:t>1</m:t>
                        </m:r>
                      </m:sub>
                    </m:sSub>
                  </m:oMath>
                </a14:m>
                <a:r>
                  <a:rPr lang="en-US" altLang="zh-CN" dirty="0"/>
                  <a:t> and</a:t>
                </a:r>
                <a:r>
                  <a:rPr lang="en-US" altLang="zh-CN" i="1" dirty="0">
                    <a:solidFill>
                      <a:srgbClr val="C00000"/>
                    </a:solidFill>
                  </a:rPr>
                  <a:t> extend </a:t>
                </a:r>
                <a:r>
                  <a:rPr lang="en-US" altLang="zh-CN" dirty="0"/>
                  <a:t>the “</a:t>
                </a:r>
                <a:r>
                  <a:rPr lang="en-US" altLang="zh-CN" i="1" dirty="0">
                    <a:solidFill>
                      <a:srgbClr val="0000FF"/>
                    </a:solidFill>
                  </a:rPr>
                  <a:t>current store typing</a:t>
                </a:r>
                <a:r>
                  <a:rPr lang="en-US" altLang="zh-CN" dirty="0"/>
                  <a:t>” appropriately.</a:t>
                </a:r>
                <a:endParaRPr lang="zh-CN" altLang="en-US" dirty="0"/>
              </a:p>
            </p:txBody>
          </p:sp>
        </mc:Choice>
        <mc:Fallback>
          <p:sp>
            <p:nvSpPr>
              <p:cNvPr id="4" name="内容占位符 2"/>
              <p:cNvSpPr txBox="1">
                <a:spLocks noRot="1" noChangeAspect="1" noMove="1" noResize="1" noEditPoints="1" noAdjustHandles="1" noChangeArrowheads="1" noChangeShapeType="1" noTextEdit="1"/>
              </p:cNvSpPr>
              <p:nvPr/>
            </p:nvSpPr>
            <p:spPr>
              <a:xfrm>
                <a:off x="247544" y="5549338"/>
                <a:ext cx="8579296" cy="1044116"/>
              </a:xfrm>
              <a:prstGeom prst="rect">
                <a:avLst/>
              </a:prstGeom>
              <a:blipFill>
                <a:blip r:embed="rId6"/>
                <a:stretch>
                  <a:fillRect l="-1493" t="-5233" r="-1421" b="-6977"/>
                </a:stretch>
              </a:blipFill>
            </p:spPr>
            <p:txBody>
              <a:bodyPr/>
              <a:lstStyle/>
              <a:p>
                <a:r>
                  <a:rPr lang="zh-CN" altLang="en-US">
                    <a:noFill/>
                  </a:rPr>
                  <a:t> </a:t>
                </a:r>
              </a:p>
            </p:txBody>
          </p:sp>
        </mc:Fallback>
      </mc:AlternateContent>
      <p:pic>
        <p:nvPicPr>
          <p:cNvPr id="1945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4204605"/>
            <a:ext cx="6151278"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墨迹 4"/>
              <p14:cNvContentPartPr/>
              <p14:nvPr>
                <p:extLst>
                  <p:ext uri="{42D2F446-02D8-4167-A562-619A0277C38B}">
                    <p15:isNarration xmlns:p15="http://schemas.microsoft.com/office/powerpoint/2012/main" val="1"/>
                  </p:ext>
                </p:extLst>
              </p14:nvPr>
            </p14:nvContentPartPr>
            <p14:xfrm>
              <a:off x="2069620" y="1022029"/>
              <a:ext cx="6248880" cy="4381920"/>
            </p14:xfrm>
          </p:contentPart>
        </mc:Choice>
        <mc:Fallback>
          <p:pic>
            <p:nvPicPr>
              <p:cNvPr id="5" name="墨迹 4"/>
              <p:cNvPicPr>
                <a:picLocks noGrp="1" noRot="1" noChangeAspect="1" noMove="1" noResize="1" noEditPoints="1" noAdjustHandles="1" noChangeArrowheads="1" noChangeShapeType="1"/>
              </p:cNvPicPr>
              <p:nvPr/>
            </p:nvPicPr>
            <p:blipFill>
              <a:blip r:embed="rId9"/>
              <a:stretch>
                <a:fillRect/>
              </a:stretch>
            </p:blipFill>
            <p:spPr>
              <a:xfrm>
                <a:off x="2060260" y="1012669"/>
                <a:ext cx="6267600" cy="440064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03387243"/>
      </p:ext>
    </p:extLst>
  </p:cSld>
  <p:clrMapOvr>
    <a:masterClrMapping/>
  </p:clrMapOvr>
  <mc:AlternateContent xmlns:mc="http://schemas.openxmlformats.org/markup-compatibility/2006">
    <mc:Choice xmlns:p14="http://schemas.microsoft.com/office/powerpoint/2010/main" Requires="p14">
      <p:transition spd="slow" p14:dur="2000" advTm="134997"/>
    </mc:Choice>
    <mc:Fallback>
      <p:transition spd="slow" advTm="13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45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Store Typing</a:t>
            </a:r>
            <a:endParaRPr lang="zh-CN" altLang="en-US" dirty="0"/>
          </a:p>
        </p:txBody>
      </p:sp>
      <p:sp>
        <p:nvSpPr>
          <p:cNvPr id="3" name="内容占位符 2"/>
          <p:cNvSpPr>
            <a:spLocks noGrp="1"/>
          </p:cNvSpPr>
          <p:nvPr>
            <p:ph idx="1"/>
          </p:nvPr>
        </p:nvSpPr>
        <p:spPr/>
        <p:txBody>
          <a:bodyPr>
            <a:normAutofit lnSpcReduction="10000"/>
          </a:bodyPr>
          <a:lstStyle/>
          <a:p>
            <a:pPr marL="0" indent="0" algn="just">
              <a:buNone/>
            </a:pPr>
            <a:r>
              <a:rPr lang="en-US" altLang="zh-CN" dirty="0"/>
              <a:t>As</a:t>
            </a:r>
            <a:r>
              <a:rPr lang="zh-CN" altLang="en-US" dirty="0"/>
              <a:t> </a:t>
            </a:r>
            <a:r>
              <a:rPr lang="en-US" altLang="zh-CN" dirty="0"/>
              <a:t>evaluation proceeds and </a:t>
            </a:r>
            <a:r>
              <a:rPr lang="en-US" altLang="zh-CN" i="1" dirty="0">
                <a:solidFill>
                  <a:srgbClr val="7030A0"/>
                </a:solidFill>
              </a:rPr>
              <a:t>new locations are created</a:t>
            </a:r>
            <a:r>
              <a:rPr lang="en-US" altLang="zh-CN" dirty="0"/>
              <a:t>, </a:t>
            </a:r>
            <a:r>
              <a:rPr lang="en-US" altLang="zh-CN" i="1" dirty="0">
                <a:solidFill>
                  <a:srgbClr val="C00000"/>
                </a:solidFill>
              </a:rPr>
              <a:t>the store typing is extended</a:t>
            </a:r>
            <a:r>
              <a:rPr lang="en-US" altLang="zh-CN" i="1" dirty="0"/>
              <a:t> </a:t>
            </a:r>
            <a:r>
              <a:rPr lang="en-US" altLang="zh-CN" dirty="0"/>
              <a:t>by looking at the type of the initial values being placed in newly allocated cells.</a:t>
            </a:r>
          </a:p>
          <a:p>
            <a:pPr marL="0" indent="0" algn="just">
              <a:buNone/>
            </a:pPr>
            <a:endParaRPr lang="en-US" altLang="zh-CN" dirty="0"/>
          </a:p>
          <a:p>
            <a:pPr marL="0" indent="0" algn="just">
              <a:buNone/>
            </a:pPr>
            <a:r>
              <a:rPr lang="en-US" altLang="zh-CN" dirty="0">
                <a:solidFill>
                  <a:srgbClr val="0000FF"/>
                </a:solidFill>
                <a:latin typeface="Cambria Math"/>
                <a:sym typeface="Symbol"/>
              </a:rPr>
              <a:t>  </a:t>
            </a:r>
            <a:r>
              <a:rPr lang="en-US" altLang="zh-CN" dirty="0"/>
              <a:t>only records the </a:t>
            </a:r>
            <a:r>
              <a:rPr lang="en-US" altLang="zh-CN" i="1" dirty="0">
                <a:solidFill>
                  <a:srgbClr val="C00000"/>
                </a:solidFill>
              </a:rPr>
              <a:t>association </a:t>
            </a:r>
          </a:p>
          <a:p>
            <a:pPr marL="0" indent="0" algn="just">
              <a:buNone/>
            </a:pPr>
            <a:r>
              <a:rPr lang="zh-CN" altLang="en-US" dirty="0"/>
              <a:t>       </a:t>
            </a:r>
            <a:r>
              <a:rPr lang="en-US" altLang="zh-CN" dirty="0"/>
              <a:t>between </a:t>
            </a:r>
          </a:p>
          <a:p>
            <a:pPr marL="0" indent="0" algn="just">
              <a:buNone/>
            </a:pPr>
            <a:r>
              <a:rPr lang="zh-CN" altLang="en-US" i="1" dirty="0">
                <a:solidFill>
                  <a:srgbClr val="0000FF"/>
                </a:solidFill>
              </a:rPr>
              <a:t>       </a:t>
            </a:r>
            <a:r>
              <a:rPr lang="en-US" altLang="zh-CN" i="1" dirty="0">
                <a:solidFill>
                  <a:srgbClr val="0000FF"/>
                </a:solidFill>
              </a:rPr>
              <a:t>already-allocated storage cells</a:t>
            </a:r>
            <a:r>
              <a:rPr lang="en-US" altLang="zh-CN" dirty="0"/>
              <a:t> </a:t>
            </a:r>
            <a:r>
              <a:rPr lang="zh-CN" altLang="en-US" dirty="0"/>
              <a:t>     </a:t>
            </a:r>
            <a:r>
              <a:rPr lang="en-US" altLang="zh-CN" dirty="0"/>
              <a:t>and </a:t>
            </a:r>
          </a:p>
          <a:p>
            <a:pPr marL="0" indent="0" algn="just">
              <a:buNone/>
            </a:pPr>
            <a:r>
              <a:rPr lang="zh-CN" altLang="en-US" i="1" dirty="0">
                <a:solidFill>
                  <a:srgbClr val="0000FF"/>
                </a:solidFill>
              </a:rPr>
              <a:t>       </a:t>
            </a:r>
            <a:r>
              <a:rPr lang="en-US" altLang="zh-CN" i="1" dirty="0">
                <a:solidFill>
                  <a:srgbClr val="0000FF"/>
                </a:solidFill>
              </a:rPr>
              <a:t>their types</a:t>
            </a:r>
            <a:r>
              <a:rPr lang="en-US" altLang="zh-CN" dirty="0"/>
              <a:t>.</a:t>
            </a:r>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56502442"/>
      </p:ext>
    </p:extLst>
  </p:cSld>
  <p:clrMapOvr>
    <a:masterClrMapping/>
  </p:clrMapOvr>
  <mc:AlternateContent xmlns:mc="http://schemas.openxmlformats.org/markup-compatibility/2006">
    <mc:Choice xmlns:p14="http://schemas.microsoft.com/office/powerpoint/2010/main" Requires="p14">
      <p:transition spd="slow" p14:dur="2000" advTm="66482"/>
    </mc:Choice>
    <mc:Fallback>
      <p:transition spd="slow" advTm="66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39552" y="1340768"/>
            <a:ext cx="8208912" cy="4115668"/>
          </a:xfrm>
        </p:spPr>
        <p:txBody>
          <a:bodyPr>
            <a:noAutofit/>
          </a:bodyPr>
          <a:lstStyle/>
          <a:p>
            <a:pPr algn="ctr">
              <a:lnSpc>
                <a:spcPct val="300000"/>
              </a:lnSpc>
              <a:spcBef>
                <a:spcPts val="0"/>
              </a:spcBef>
            </a:pPr>
            <a:r>
              <a:rPr lang="en-US" altLang="zh-CN" sz="6700" dirty="0">
                <a:solidFill>
                  <a:srgbClr val="C00000"/>
                </a:solidFill>
                <a:latin typeface="+mn-lt"/>
              </a:rPr>
              <a:t>Safety</a:t>
            </a:r>
          </a:p>
          <a:p>
            <a:pPr algn="ctr">
              <a:lnSpc>
                <a:spcPct val="120000"/>
              </a:lnSpc>
              <a:spcBef>
                <a:spcPts val="0"/>
              </a:spcBef>
            </a:pPr>
            <a:r>
              <a:rPr kumimoji="1" lang="en-US" altLang="zh-CN" sz="2800" dirty="0" smtClean="0">
                <a:solidFill>
                  <a:srgbClr val="0070C0"/>
                </a:solidFill>
                <a:latin typeface="+mn-lt"/>
              </a:rPr>
              <a:t>Coherence</a:t>
            </a:r>
            <a:r>
              <a:rPr kumimoji="1" lang="en-US" altLang="zh-CN" sz="2800" dirty="0" smtClean="0">
                <a:latin typeface="+mn-lt"/>
              </a:rPr>
              <a:t> between the </a:t>
            </a:r>
            <a:r>
              <a:rPr kumimoji="1" lang="en-US" altLang="zh-CN" sz="2800" dirty="0" smtClean="0">
                <a:solidFill>
                  <a:srgbClr val="7030A0"/>
                </a:solidFill>
                <a:latin typeface="+mn-lt"/>
              </a:rPr>
              <a:t>statics </a:t>
            </a:r>
            <a:r>
              <a:rPr kumimoji="1" lang="en-US" altLang="zh-CN" sz="2800" dirty="0" smtClean="0">
                <a:latin typeface="+mn-lt"/>
              </a:rPr>
              <a:t>and the </a:t>
            </a:r>
            <a:r>
              <a:rPr kumimoji="1" lang="en-US" altLang="zh-CN" sz="2800" dirty="0" smtClean="0">
                <a:solidFill>
                  <a:schemeClr val="accent2">
                    <a:lumMod val="75000"/>
                  </a:schemeClr>
                </a:solidFill>
                <a:latin typeface="+mn-lt"/>
              </a:rPr>
              <a:t>dynamics</a:t>
            </a:r>
          </a:p>
          <a:p>
            <a:pPr algn="ctr">
              <a:lnSpc>
                <a:spcPct val="120000"/>
              </a:lnSpc>
              <a:spcBef>
                <a:spcPts val="0"/>
              </a:spcBef>
            </a:pPr>
            <a:r>
              <a:rPr kumimoji="1" lang="en-US" altLang="zh-CN" sz="3600" dirty="0" smtClean="0">
                <a:solidFill>
                  <a:srgbClr val="0000FF"/>
                </a:solidFill>
                <a:latin typeface="+mn-lt"/>
              </a:rPr>
              <a:t>Well-formed</a:t>
            </a:r>
            <a:r>
              <a:rPr kumimoji="1" lang="en-US" altLang="zh-CN" sz="3600" dirty="0" smtClean="0">
                <a:solidFill>
                  <a:schemeClr val="tx1"/>
                </a:solidFill>
                <a:latin typeface="+mn-lt"/>
              </a:rPr>
              <a:t> programs </a:t>
            </a:r>
            <a:r>
              <a:rPr kumimoji="1" lang="en-US" altLang="zh-CN" sz="3600" dirty="0" smtClean="0">
                <a:solidFill>
                  <a:srgbClr val="7030A0"/>
                </a:solidFill>
                <a:latin typeface="+mn-lt"/>
              </a:rPr>
              <a:t>are well-behaved </a:t>
            </a:r>
            <a:endParaRPr lang="zh-CN" altLang="en-US" sz="3600" dirty="0">
              <a:solidFill>
                <a:srgbClr val="7030A0"/>
              </a:solidFill>
              <a:latin typeface="+mn-lt"/>
            </a:endParaRPr>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35869507"/>
      </p:ext>
    </p:extLst>
  </p:cSld>
  <p:clrMapOvr>
    <a:masterClrMapping/>
  </p:clrMapOvr>
  <mc:AlternateContent xmlns:mc="http://schemas.openxmlformats.org/markup-compatibility/2006">
    <mc:Choice xmlns:p14="http://schemas.microsoft.com/office/powerpoint/2010/main" Requires="p14">
      <p:transition spd="slow" p14:dur="2000" advTm="92873"/>
    </mc:Choice>
    <mc:Fallback>
      <p:transition spd="slow" advTm="92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1" dirty="0"/>
              <a:t/>
            </a:r>
            <a:br>
              <a:rPr kumimoji="1" lang="en-US" altLang="zh-CN" b="1" dirty="0"/>
            </a:br>
            <a:endParaRPr kumimoji="1" lang="zh-CN" altLang="en-US" dirty="0"/>
          </a:p>
        </p:txBody>
      </p:sp>
      <p:sp>
        <p:nvSpPr>
          <p:cNvPr id="3" name="文本占位符 2"/>
          <p:cNvSpPr>
            <a:spLocks noGrp="1"/>
          </p:cNvSpPr>
          <p:nvPr>
            <p:ph type="body" idx="1"/>
          </p:nvPr>
        </p:nvSpPr>
        <p:spPr>
          <a:xfrm>
            <a:off x="689169" y="1877902"/>
            <a:ext cx="7772400" cy="996131"/>
          </a:xfrm>
        </p:spPr>
        <p:txBody>
          <a:bodyPr>
            <a:normAutofit lnSpcReduction="10000"/>
          </a:bodyPr>
          <a:lstStyle/>
          <a:p>
            <a:pPr algn="ctr"/>
            <a:r>
              <a:rPr lang="en-US" altLang="zh-CN" sz="6000" dirty="0">
                <a:solidFill>
                  <a:srgbClr val="C00000"/>
                </a:solidFill>
                <a:latin typeface="+mn-lt"/>
              </a:rPr>
              <a:t>Preservation</a:t>
            </a:r>
            <a:endParaRPr kumimoji="1" lang="zh-CN" altLang="en-US" sz="6000" dirty="0">
              <a:solidFill>
                <a:srgbClr val="C00000"/>
              </a:solidFill>
              <a:latin typeface="+mn-lt"/>
            </a:endParaRPr>
          </a:p>
        </p:txBody>
      </p:sp>
      <p:sp>
        <p:nvSpPr>
          <p:cNvPr id="4" name="文本占位符 2">
            <a:extLst>
              <a:ext uri="{FF2B5EF4-FFF2-40B4-BE49-F238E27FC236}">
                <a16:creationId xmlns:a16="http://schemas.microsoft.com/office/drawing/2014/main" id="{96137E93-9AB7-9B4D-A5D3-32CCA43A973B}"/>
              </a:ext>
            </a:extLst>
          </p:cNvPr>
          <p:cNvSpPr txBox="1">
            <a:spLocks/>
          </p:cNvSpPr>
          <p:nvPr/>
        </p:nvSpPr>
        <p:spPr>
          <a:xfrm>
            <a:off x="756277" y="3717032"/>
            <a:ext cx="7772400" cy="2051943"/>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6000" i="1" dirty="0" smtClean="0">
                <a:solidFill>
                  <a:srgbClr val="7030A0"/>
                </a:solidFill>
              </a:rPr>
              <a:t> the </a:t>
            </a:r>
            <a:r>
              <a:rPr kumimoji="1" lang="en-US" altLang="zh-CN" sz="6000" i="1" dirty="0">
                <a:solidFill>
                  <a:srgbClr val="7030A0"/>
                </a:solidFill>
              </a:rPr>
              <a:t>steps of evaluation </a:t>
            </a:r>
          </a:p>
          <a:p>
            <a:r>
              <a:rPr kumimoji="1" lang="en-US" altLang="zh-CN" sz="6000" i="1" dirty="0">
                <a:solidFill>
                  <a:schemeClr val="accent2">
                    <a:lumMod val="75000"/>
                  </a:schemeClr>
                </a:solidFill>
              </a:rPr>
              <a:t>	</a:t>
            </a:r>
            <a:r>
              <a:rPr kumimoji="1" lang="en-US" altLang="zh-CN" sz="6000" i="1" dirty="0" smtClean="0">
                <a:solidFill>
                  <a:schemeClr val="accent2">
                    <a:lumMod val="75000"/>
                  </a:schemeClr>
                </a:solidFill>
              </a:rPr>
              <a:t> preserve </a:t>
            </a:r>
            <a:endParaRPr kumimoji="1" lang="en-US" altLang="zh-CN" sz="6000" i="1" dirty="0">
              <a:solidFill>
                <a:schemeClr val="accent2">
                  <a:lumMod val="75000"/>
                </a:schemeClr>
              </a:solidFill>
            </a:endParaRPr>
          </a:p>
          <a:p>
            <a:r>
              <a:rPr kumimoji="1" lang="en-US" altLang="zh-CN" sz="6000" i="1" dirty="0">
                <a:solidFill>
                  <a:srgbClr val="7030A0"/>
                </a:solidFill>
              </a:rPr>
              <a:t>	</a:t>
            </a:r>
            <a:r>
              <a:rPr kumimoji="1" lang="en-US" altLang="zh-CN" sz="6000" i="1" dirty="0" smtClean="0">
                <a:solidFill>
                  <a:srgbClr val="7030A0"/>
                </a:solidFill>
              </a:rPr>
              <a:t>typing</a:t>
            </a:r>
            <a:endParaRPr kumimoji="1" lang="en-US" altLang="zh-CN" sz="6000" dirty="0">
              <a:solidFill>
                <a:srgbClr val="7030A0"/>
              </a:solidFill>
            </a:endParaRP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9941599"/>
      </p:ext>
    </p:extLst>
  </p:cSld>
  <p:clrMapOvr>
    <a:masterClrMapping/>
  </p:clrMapOvr>
  <mc:AlternateContent xmlns:mc="http://schemas.openxmlformats.org/markup-compatibility/2006">
    <mc:Choice xmlns:p14="http://schemas.microsoft.com/office/powerpoint/2010/main" Requires="p14">
      <p:transition spd="slow" p14:dur="2000" advTm="29145"/>
    </mc:Choice>
    <mc:Fallback>
      <p:transition spd="slow" advTm="29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Preservation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23528" y="1268760"/>
                <a:ext cx="8579296" cy="5256584"/>
              </a:xfrm>
            </p:spPr>
            <p:txBody>
              <a:bodyPr>
                <a:normAutofit fontScale="85000" lnSpcReduction="20000"/>
              </a:bodyPr>
              <a:lstStyle/>
              <a:p>
                <a:pPr marL="0" indent="0" algn="just">
                  <a:buNone/>
                </a:pPr>
                <a:r>
                  <a:rPr lang="en-US" altLang="zh-CN" dirty="0"/>
                  <a:t>How to express the statement of preservation? </a:t>
                </a:r>
              </a:p>
              <a:p>
                <a:pPr marL="0" indent="0">
                  <a:buNone/>
                </a:pPr>
                <a:r>
                  <a:rPr lang="en-US" altLang="zh-CN" b="1" i="1" dirty="0">
                    <a:solidFill>
                      <a:srgbClr val="7030A0"/>
                    </a:solidFill>
                  </a:rPr>
                  <a:t>First attempt</a:t>
                </a:r>
                <a:r>
                  <a:rPr lang="en-US" altLang="zh-CN" dirty="0"/>
                  <a:t>: </a:t>
                </a:r>
                <a:r>
                  <a:rPr lang="zh-CN" altLang="en-US" dirty="0"/>
                  <a:t> </a:t>
                </a:r>
                <a:r>
                  <a:rPr lang="en-US" altLang="zh-CN" dirty="0"/>
                  <a:t> just add </a:t>
                </a:r>
                <a:r>
                  <a:rPr lang="en-US" altLang="zh-CN" i="1" dirty="0">
                    <a:solidFill>
                      <a:srgbClr val="0000FF"/>
                    </a:solidFill>
                  </a:rPr>
                  <a:t>stores</a:t>
                </a:r>
                <a:r>
                  <a:rPr lang="en-US" altLang="zh-CN" dirty="0"/>
                  <a:t> and </a:t>
                </a:r>
                <a:r>
                  <a:rPr lang="en-US" altLang="zh-CN" i="1" dirty="0">
                    <a:solidFill>
                      <a:srgbClr val="0000FF"/>
                    </a:solidFill>
                  </a:rPr>
                  <a:t>store </a:t>
                </a:r>
                <a:r>
                  <a:rPr lang="en-US" altLang="zh-CN" i="1" dirty="0" err="1">
                    <a:solidFill>
                      <a:srgbClr val="0000FF"/>
                    </a:solidFill>
                  </a:rPr>
                  <a:t>typings</a:t>
                </a:r>
                <a:r>
                  <a:rPr lang="en-US" altLang="zh-CN" i="1" dirty="0">
                    <a:solidFill>
                      <a:srgbClr val="0000FF"/>
                    </a:solidFill>
                  </a:rPr>
                  <a:t> </a:t>
                </a:r>
                <a:r>
                  <a:rPr lang="en-US" altLang="zh-CN" dirty="0"/>
                  <a:t>in the appropriate places.</a:t>
                </a:r>
              </a:p>
              <a:p>
                <a:pPr marL="400050" lvl="1" indent="0">
                  <a:buNone/>
                </a:pPr>
                <a:r>
                  <a:rPr lang="en-US" altLang="zh-CN" sz="2800" b="1" dirty="0"/>
                  <a:t>Theorem(?):  </a:t>
                </a:r>
                <a:r>
                  <a:rPr lang="zh-CN" altLang="en-US" sz="2800" b="1" dirty="0"/>
                  <a:t>  </a:t>
                </a:r>
                <a:r>
                  <a:rPr lang="en-US" altLang="zh-CN" sz="2800" dirty="0"/>
                  <a:t>if</a:t>
                </a:r>
                <a:r>
                  <a:rPr lang="zh-CN" altLang="en-US" sz="2800" dirty="0">
                    <a:solidFill>
                      <a:srgbClr val="0000FF"/>
                    </a:solidFill>
                  </a:rPr>
                  <a:t> </a:t>
                </a:r>
                <a:r>
                  <a:rPr lang="en-US" altLang="zh-CN" sz="2800" dirty="0">
                    <a:solidFill>
                      <a:srgbClr val="0000FF"/>
                    </a:solidFill>
                  </a:rPr>
                  <a:t> </a:t>
                </a:r>
                <a14:m>
                  <m:oMath xmlns:m="http://schemas.openxmlformats.org/officeDocument/2006/math">
                    <m:r>
                      <m:rPr>
                        <m:sty m:val="p"/>
                      </m:rPr>
                      <a:rPr lang="en-US" altLang="zh-CN" sz="2800" b="0" i="0" smtClean="0">
                        <a:solidFill>
                          <a:srgbClr val="0000FF"/>
                        </a:solidFill>
                        <a:latin typeface="Cambria Math"/>
                      </a:rPr>
                      <m:t>Γ</m:t>
                    </m:r>
                    <m:r>
                      <a:rPr lang="en-US" altLang="zh-CN" sz="2800" b="0" i="1" smtClean="0">
                        <a:solidFill>
                          <a:srgbClr val="0000FF"/>
                        </a:solidFill>
                        <a:latin typeface="Cambria Math"/>
                      </a:rPr>
                      <m:t> | </m:t>
                    </m:r>
                    <m:r>
                      <m:rPr>
                        <m:sty m:val="p"/>
                      </m:rPr>
                      <a:rPr lang="en-US" altLang="zh-CN" sz="2800" b="0" i="0" smtClean="0">
                        <a:solidFill>
                          <a:srgbClr val="0000FF"/>
                        </a:solidFill>
                        <a:latin typeface="Cambria Math"/>
                      </a:rPr>
                      <m:t>Σ</m:t>
                    </m:r>
                    <m:r>
                      <a:rPr lang="en-US" altLang="zh-CN" sz="2800" b="0" i="1" smtClean="0">
                        <a:solidFill>
                          <a:srgbClr val="0000FF"/>
                        </a:solidFill>
                        <a:latin typeface="Cambria Math"/>
                      </a:rPr>
                      <m:t> </m:t>
                    </m:r>
                    <m:r>
                      <a:rPr lang="en-US" altLang="zh-CN" sz="2800" b="0" i="1" smtClean="0">
                        <a:solidFill>
                          <a:srgbClr val="0000FF"/>
                        </a:solidFill>
                        <a:latin typeface="Cambria Math"/>
                        <a:ea typeface="Cambria Math"/>
                      </a:rPr>
                      <m:t>⊢</m:t>
                    </m:r>
                    <m:r>
                      <m:rPr>
                        <m:sty m:val="p"/>
                      </m:rPr>
                      <a:rPr lang="en-US" altLang="zh-CN" sz="2800" b="0" i="0" smtClean="0">
                        <a:solidFill>
                          <a:srgbClr val="0000FF"/>
                        </a:solidFill>
                        <a:latin typeface="Cambria Math"/>
                        <a:ea typeface="Cambria Math"/>
                      </a:rPr>
                      <m:t>t</m:t>
                    </m:r>
                    <m:r>
                      <a:rPr lang="en-US" altLang="zh-CN" sz="2800" b="0" i="0" smtClean="0">
                        <a:solidFill>
                          <a:srgbClr val="0000FF"/>
                        </a:solidFill>
                        <a:latin typeface="Cambria Math"/>
                        <a:ea typeface="Cambria Math"/>
                      </a:rPr>
                      <m:t>:</m:t>
                    </m:r>
                    <m:r>
                      <m:rPr>
                        <m:sty m:val="p"/>
                      </m:rPr>
                      <a:rPr lang="en-US" altLang="zh-CN" sz="2800" b="0" i="0" smtClean="0">
                        <a:solidFill>
                          <a:srgbClr val="0000FF"/>
                        </a:solidFill>
                        <a:latin typeface="Cambria Math"/>
                        <a:ea typeface="Cambria Math"/>
                      </a:rPr>
                      <m:t>T</m:t>
                    </m:r>
                    <m:r>
                      <a:rPr lang="en-US" altLang="zh-CN" sz="2800" b="0" i="1" smtClean="0">
                        <a:latin typeface="Cambria Math"/>
                        <a:ea typeface="Cambria Math"/>
                      </a:rPr>
                      <m:t> </m:t>
                    </m:r>
                  </m:oMath>
                </a14:m>
                <a:r>
                  <a:rPr lang="en-US" altLang="zh-CN" sz="2800" dirty="0"/>
                  <a:t> and </a:t>
                </a:r>
                <a14:m>
                  <m:oMath xmlns:m="http://schemas.openxmlformats.org/officeDocument/2006/math">
                    <m:r>
                      <m:rPr>
                        <m:sty m:val="p"/>
                      </m:rPr>
                      <a:rPr lang="en-US" altLang="zh-CN" sz="2800" b="0" i="0" smtClean="0">
                        <a:solidFill>
                          <a:srgbClr val="0000FF"/>
                        </a:solidFill>
                        <a:latin typeface="Cambria Math"/>
                      </a:rPr>
                      <m:t>t</m:t>
                    </m:r>
                    <m:d>
                      <m:dPr>
                        <m:begChr m:val="|"/>
                        <m:endChr m:val="|"/>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a:rPr>
                          <m:t>𝜇</m:t>
                        </m:r>
                        <m:r>
                          <a:rPr lang="en-US" altLang="zh-CN" sz="2800" b="0" i="1" smtClean="0">
                            <a:solidFill>
                              <a:srgbClr val="0000FF"/>
                            </a:solidFill>
                            <a:latin typeface="Cambria Math"/>
                          </a:rPr>
                          <m:t> ⟶</m:t>
                        </m:r>
                        <m:sSup>
                          <m:sSupPr>
                            <m:ctrlPr>
                              <a:rPr lang="en-US" altLang="zh-CN" sz="2800" b="0" i="1" smtClean="0">
                                <a:solidFill>
                                  <a:srgbClr val="0000FF"/>
                                </a:solidFill>
                                <a:latin typeface="Cambria Math" panose="02040503050406030204" pitchFamily="18" charset="0"/>
                                <a:ea typeface="Cambria Math"/>
                              </a:rPr>
                            </m:ctrlPr>
                          </m:sSupPr>
                          <m:e>
                            <m:r>
                              <m:rPr>
                                <m:sty m:val="p"/>
                              </m:rPr>
                              <a:rPr lang="en-US" altLang="zh-CN" sz="2800">
                                <a:solidFill>
                                  <a:srgbClr val="0000FF"/>
                                </a:solidFill>
                                <a:latin typeface="Cambria Math"/>
                                <a:ea typeface="Cambria Math"/>
                              </a:rPr>
                              <m:t>t</m:t>
                            </m:r>
                          </m:e>
                          <m:sup>
                            <m:r>
                              <a:rPr lang="en-US" altLang="zh-CN" sz="2800" b="0" i="0" smtClean="0">
                                <a:solidFill>
                                  <a:srgbClr val="0000FF"/>
                                </a:solidFill>
                                <a:latin typeface="Cambria Math"/>
                                <a:ea typeface="Cambria Math"/>
                              </a:rPr>
                              <m:t>′</m:t>
                            </m:r>
                          </m:sup>
                        </m:sSup>
                      </m:e>
                    </m:d>
                    <m:sSup>
                      <m:sSupPr>
                        <m:ctrlPr>
                          <a:rPr lang="en-US" altLang="zh-CN" sz="2800" b="0" i="1" smtClean="0">
                            <a:solidFill>
                              <a:srgbClr val="0000FF"/>
                            </a:solidFill>
                            <a:latin typeface="Cambria Math" panose="02040503050406030204" pitchFamily="18" charset="0"/>
                            <a:ea typeface="Cambria Math"/>
                          </a:rPr>
                        </m:ctrlPr>
                      </m:sSupPr>
                      <m:e>
                        <m:r>
                          <a:rPr lang="en-US" altLang="zh-CN" sz="2800" b="0" i="1" smtClean="0">
                            <a:solidFill>
                              <a:srgbClr val="0000FF"/>
                            </a:solidFill>
                            <a:latin typeface="Cambria Math"/>
                            <a:ea typeface="Cambria Math"/>
                          </a:rPr>
                          <m:t>𝜇</m:t>
                        </m:r>
                      </m:e>
                      <m:sup>
                        <m:r>
                          <a:rPr lang="en-US" altLang="zh-CN" sz="2800" b="0" i="1" smtClean="0">
                            <a:solidFill>
                              <a:srgbClr val="0000FF"/>
                            </a:solidFill>
                            <a:latin typeface="Cambria Math"/>
                            <a:ea typeface="Cambria Math"/>
                          </a:rPr>
                          <m:t>′</m:t>
                        </m:r>
                      </m:sup>
                    </m:sSup>
                    <m:r>
                      <a:rPr lang="en-US" altLang="zh-CN" sz="2800" i="1">
                        <a:latin typeface="Cambria Math"/>
                        <a:ea typeface="Cambria Math"/>
                      </a:rPr>
                      <m:t> </m:t>
                    </m:r>
                  </m:oMath>
                </a14:m>
                <a:r>
                  <a:rPr lang="en-US" altLang="zh-CN" sz="2800" dirty="0"/>
                  <a:t>, then </a:t>
                </a:r>
                <a:r>
                  <a:rPr lang="en-US" altLang="zh-CN" sz="2800" dirty="0">
                    <a:solidFill>
                      <a:srgbClr val="0000FF"/>
                    </a:solidFill>
                  </a:rPr>
                  <a:t> </a:t>
                </a:r>
                <a14:m>
                  <m:oMath xmlns:m="http://schemas.openxmlformats.org/officeDocument/2006/math">
                    <m:r>
                      <m:rPr>
                        <m:sty m:val="p"/>
                      </m:rPr>
                      <a:rPr lang="en-US" altLang="zh-CN" sz="2800">
                        <a:solidFill>
                          <a:srgbClr val="0000FF"/>
                        </a:solidFill>
                        <a:latin typeface="Cambria Math"/>
                      </a:rPr>
                      <m:t>Γ</m:t>
                    </m:r>
                    <m:r>
                      <a:rPr lang="en-US" altLang="zh-CN" sz="2800" i="1">
                        <a:solidFill>
                          <a:srgbClr val="0000FF"/>
                        </a:solidFill>
                        <a:latin typeface="Cambria Math"/>
                      </a:rPr>
                      <m:t> | </m:t>
                    </m:r>
                    <m:r>
                      <m:rPr>
                        <m:sty m:val="p"/>
                      </m:rPr>
                      <a:rPr lang="en-US" altLang="zh-CN" sz="2800">
                        <a:solidFill>
                          <a:srgbClr val="0000FF"/>
                        </a:solidFill>
                        <a:latin typeface="Cambria Math"/>
                      </a:rPr>
                      <m:t>Σ</m:t>
                    </m:r>
                    <m:r>
                      <a:rPr lang="en-US" altLang="zh-CN" sz="2800" i="1">
                        <a:solidFill>
                          <a:srgbClr val="0000FF"/>
                        </a:solidFill>
                        <a:latin typeface="Cambria Math"/>
                      </a:rPr>
                      <m:t> </m:t>
                    </m:r>
                    <m:r>
                      <a:rPr lang="en-US" altLang="zh-CN" sz="2800" i="1">
                        <a:solidFill>
                          <a:srgbClr val="0000FF"/>
                        </a:solidFill>
                        <a:latin typeface="Cambria Math"/>
                        <a:ea typeface="Cambria Math"/>
                      </a:rPr>
                      <m:t>⊢</m:t>
                    </m:r>
                    <m:r>
                      <m:rPr>
                        <m:sty m:val="p"/>
                      </m:rPr>
                      <a:rPr lang="en-US" altLang="zh-CN" sz="2800">
                        <a:solidFill>
                          <a:srgbClr val="0000FF"/>
                        </a:solidFill>
                        <a:latin typeface="Cambria Math"/>
                        <a:ea typeface="Cambria Math"/>
                      </a:rPr>
                      <m:t>t</m:t>
                    </m:r>
                    <m:r>
                      <a:rPr lang="en-US" altLang="zh-CN" sz="2800" b="0" i="0" smtClean="0">
                        <a:solidFill>
                          <a:srgbClr val="0000FF"/>
                        </a:solidFill>
                        <a:latin typeface="Cambria Math"/>
                        <a:ea typeface="Cambria Math"/>
                      </a:rPr>
                      <m:t>′</m:t>
                    </m:r>
                    <m:r>
                      <a:rPr lang="en-US" altLang="zh-CN" sz="2800">
                        <a:solidFill>
                          <a:srgbClr val="0000FF"/>
                        </a:solidFill>
                        <a:latin typeface="Cambria Math"/>
                        <a:ea typeface="Cambria Math"/>
                      </a:rPr>
                      <m:t>:</m:t>
                    </m:r>
                    <m:r>
                      <m:rPr>
                        <m:sty m:val="p"/>
                      </m:rPr>
                      <a:rPr lang="en-US" altLang="zh-CN" sz="2800">
                        <a:solidFill>
                          <a:srgbClr val="0000FF"/>
                        </a:solidFill>
                        <a:latin typeface="Cambria Math"/>
                        <a:ea typeface="Cambria Math"/>
                      </a:rPr>
                      <m:t>T</m:t>
                    </m:r>
                    <m:r>
                      <a:rPr lang="en-US" altLang="zh-CN" sz="2800" i="1">
                        <a:latin typeface="Cambria Math"/>
                        <a:ea typeface="Cambria Math"/>
                      </a:rPr>
                      <m:t> </m:t>
                    </m:r>
                  </m:oMath>
                </a14:m>
                <a:endParaRPr lang="en-US" altLang="zh-CN" sz="2800" dirty="0"/>
              </a:p>
              <a:p>
                <a:pPr marL="400050" lvl="1" indent="0">
                  <a:buNone/>
                </a:pPr>
                <a:endParaRPr lang="en-US" altLang="zh-CN" sz="1100" dirty="0"/>
              </a:p>
              <a:p>
                <a:pPr marL="400050" lvl="1" indent="0">
                  <a:buNone/>
                </a:pPr>
                <a:r>
                  <a:rPr lang="en-US" altLang="zh-CN" sz="2800" dirty="0"/>
                  <a:t>Right??  </a:t>
                </a:r>
              </a:p>
              <a:p>
                <a:pPr marL="400050" lvl="1" indent="0">
                  <a:buNone/>
                </a:pPr>
                <a:r>
                  <a:rPr lang="en-US" altLang="zh-CN" sz="2800" dirty="0">
                    <a:solidFill>
                      <a:srgbClr val="C00000"/>
                    </a:solidFill>
                  </a:rPr>
                  <a:t>Wrong!</a:t>
                </a:r>
              </a:p>
              <a:p>
                <a:pPr marL="0" indent="0">
                  <a:buNone/>
                </a:pPr>
                <a:endParaRPr lang="en-US" altLang="zh-CN" sz="1000" dirty="0"/>
              </a:p>
              <a:p>
                <a:pPr marL="0" indent="0">
                  <a:buNone/>
                </a:pPr>
                <a:r>
                  <a:rPr lang="en-US" altLang="zh-CN" dirty="0"/>
                  <a:t>Why wrong? </a:t>
                </a:r>
              </a:p>
              <a:p>
                <a:pPr marL="0" indent="0">
                  <a:buNone/>
                </a:pPr>
                <a:endParaRPr lang="en-US" altLang="zh-CN" sz="1000" dirty="0"/>
              </a:p>
              <a:p>
                <a:pPr marL="0" indent="0" algn="just">
                  <a:buNone/>
                </a:pPr>
                <a:r>
                  <a:rPr lang="en-US" altLang="zh-CN" dirty="0"/>
                  <a:t>Because </a:t>
                </a:r>
                <a14:m>
                  <m:oMath xmlns:m="http://schemas.openxmlformats.org/officeDocument/2006/math">
                    <m:r>
                      <m:rPr>
                        <m:sty m:val="p"/>
                      </m:rPr>
                      <a:rPr lang="en-US" altLang="zh-CN">
                        <a:solidFill>
                          <a:srgbClr val="0000FF"/>
                        </a:solidFill>
                        <a:latin typeface="Cambria Math"/>
                      </a:rPr>
                      <m:t>Σ</m:t>
                    </m:r>
                  </m:oMath>
                </a14:m>
                <a:r>
                  <a:rPr lang="en-US" altLang="zh-CN" dirty="0"/>
                  <a:t> and </a:t>
                </a:r>
                <a14:m>
                  <m:oMath xmlns:m="http://schemas.openxmlformats.org/officeDocument/2006/math">
                    <m:r>
                      <a:rPr lang="en-US" altLang="zh-CN" b="0" i="1" smtClean="0">
                        <a:solidFill>
                          <a:srgbClr val="0000FF"/>
                        </a:solidFill>
                        <a:latin typeface="Cambria Math"/>
                      </a:rPr>
                      <m:t>𝜇</m:t>
                    </m:r>
                  </m:oMath>
                </a14:m>
                <a:r>
                  <a:rPr lang="en-US" altLang="zh-CN" dirty="0"/>
                  <a:t> here are not constrained to have anything to do with each other!</a:t>
                </a:r>
              </a:p>
              <a:p>
                <a:pPr marL="0" indent="0">
                  <a:lnSpc>
                    <a:spcPct val="108000"/>
                  </a:lnSpc>
                  <a:spcBef>
                    <a:spcPts val="1200"/>
                  </a:spcBef>
                  <a:buNone/>
                </a:pPr>
                <a:r>
                  <a:rPr lang="en-US" altLang="zh-CN" sz="3000" i="1" dirty="0">
                    <a:solidFill>
                      <a:srgbClr val="C00000"/>
                    </a:solidFill>
                  </a:rPr>
                  <a:t>Exercise: </a:t>
                </a:r>
                <a:r>
                  <a:rPr lang="en-US" altLang="zh-CN" sz="3000" dirty="0"/>
                  <a:t>Construct an example that breaks this statement of</a:t>
                </a:r>
                <a:r>
                  <a:rPr lang="zh-CN" altLang="en-US" sz="3000" dirty="0"/>
                  <a:t> </a:t>
                </a:r>
                <a:r>
                  <a:rPr lang="en-US" altLang="zh-CN" sz="3000" dirty="0"/>
                  <a:t>preservation</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23528" y="1268760"/>
                <a:ext cx="8579296" cy="5256584"/>
              </a:xfrm>
              <a:blipFill>
                <a:blip r:embed="rId6"/>
                <a:stretch>
                  <a:fillRect l="-1350" t="-2436" r="-1350"/>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 name="墨迹 5"/>
              <p14:cNvContentPartPr/>
              <p14:nvPr>
                <p:extLst>
                  <p:ext uri="{42D2F446-02D8-4167-A562-619A0277C38B}">
                    <p15:isNarration xmlns:p15="http://schemas.microsoft.com/office/powerpoint/2012/main" val="1"/>
                  </p:ext>
                </p:extLst>
              </p14:nvPr>
            </p14:nvContentPartPr>
            <p14:xfrm>
              <a:off x="711360" y="2190600"/>
              <a:ext cx="8668080" cy="1518120"/>
            </p14:xfrm>
          </p:contentPart>
        </mc:Choice>
        <mc:Fallback>
          <p:pic>
            <p:nvPicPr>
              <p:cNvPr id="6" name="墨迹 5"/>
              <p:cNvPicPr>
                <a:picLocks noGrp="1" noRot="1" noChangeAspect="1" noMove="1" noResize="1" noEditPoints="1" noAdjustHandles="1" noChangeArrowheads="1" noChangeShapeType="1"/>
              </p:cNvPicPr>
              <p:nvPr/>
            </p:nvPicPr>
            <p:blipFill>
              <a:blip r:embed="rId8"/>
              <a:stretch>
                <a:fillRect/>
              </a:stretch>
            </p:blipFill>
            <p:spPr>
              <a:xfrm>
                <a:off x="702000" y="2181240"/>
                <a:ext cx="8686800" cy="153684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1751673"/>
      </p:ext>
    </p:extLst>
  </p:cSld>
  <p:clrMapOvr>
    <a:masterClrMapping/>
  </p:clrMapOvr>
  <mc:AlternateContent xmlns:mc="http://schemas.openxmlformats.org/markup-compatibility/2006">
    <mc:Choice xmlns:p14="http://schemas.microsoft.com/office/powerpoint/2010/main" Requires="p14">
      <p:transition spd="slow" p14:dur="2000" advTm="280722"/>
    </mc:Choice>
    <mc:Fallback>
      <p:transition spd="slow" advTm="280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7"/>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Preservation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124744"/>
                <a:ext cx="8579296" cy="5517232"/>
              </a:xfrm>
            </p:spPr>
            <p:txBody>
              <a:bodyPr>
                <a:normAutofit fontScale="92500" lnSpcReduction="10000"/>
              </a:bodyPr>
              <a:lstStyle/>
              <a:p>
                <a:pPr marL="0" indent="0">
                  <a:buNone/>
                </a:pPr>
                <a:r>
                  <a:rPr lang="en-US" altLang="zh-CN" b="1" dirty="0"/>
                  <a:t>Definition</a:t>
                </a:r>
                <a:r>
                  <a:rPr lang="en-US" altLang="zh-CN" dirty="0"/>
                  <a:t>:  A store </a:t>
                </a:r>
                <a14:m>
                  <m:oMath xmlns:m="http://schemas.openxmlformats.org/officeDocument/2006/math">
                    <m:r>
                      <a:rPr lang="en-US" altLang="zh-CN" i="1">
                        <a:solidFill>
                          <a:srgbClr val="0000FF"/>
                        </a:solidFill>
                        <a:latin typeface="Cambria Math"/>
                      </a:rPr>
                      <m:t>𝜇</m:t>
                    </m:r>
                  </m:oMath>
                </a14:m>
                <a:r>
                  <a:rPr lang="en-US" altLang="zh-CN" dirty="0"/>
                  <a:t> is said to be </a:t>
                </a:r>
                <a:r>
                  <a:rPr lang="en-US" altLang="zh-CN" i="1" dirty="0">
                    <a:solidFill>
                      <a:srgbClr val="0000FF"/>
                    </a:solidFill>
                  </a:rPr>
                  <a:t>well typed </a:t>
                </a:r>
                <a:r>
                  <a:rPr lang="en-US" altLang="zh-CN" dirty="0"/>
                  <a:t>with respect to a typing context </a:t>
                </a:r>
                <a14:m>
                  <m:oMath xmlns:m="http://schemas.openxmlformats.org/officeDocument/2006/math">
                    <m:r>
                      <m:rPr>
                        <m:sty m:val="p"/>
                      </m:rPr>
                      <a:rPr lang="en-US" altLang="zh-CN" b="0" i="0" smtClean="0">
                        <a:solidFill>
                          <a:srgbClr val="0000FF"/>
                        </a:solidFill>
                        <a:latin typeface="Cambria Math"/>
                      </a:rPr>
                      <m:t>Γ</m:t>
                    </m:r>
                    <m:r>
                      <a:rPr lang="en-US" altLang="zh-CN" i="1">
                        <a:solidFill>
                          <a:srgbClr val="0000FF"/>
                        </a:solidFill>
                        <a:latin typeface="Cambria Math"/>
                      </a:rPr>
                      <m:t> </m:t>
                    </m:r>
                  </m:oMath>
                </a14:m>
                <a:r>
                  <a:rPr lang="en-US" altLang="zh-CN" dirty="0"/>
                  <a:t>and a store typing </a:t>
                </a:r>
                <a14:m>
                  <m:oMath xmlns:m="http://schemas.openxmlformats.org/officeDocument/2006/math">
                    <m:r>
                      <m:rPr>
                        <m:sty m:val="p"/>
                      </m:rPr>
                      <a:rPr lang="en-US" altLang="zh-CN" b="0" i="0" smtClean="0">
                        <a:solidFill>
                          <a:srgbClr val="0000FF"/>
                        </a:solidFill>
                        <a:latin typeface="Cambria Math"/>
                      </a:rPr>
                      <m:t>Σ</m:t>
                    </m:r>
                  </m:oMath>
                </a14:m>
                <a:r>
                  <a:rPr lang="en-US" altLang="zh-CN" dirty="0"/>
                  <a:t>,  written  </a:t>
                </a:r>
                <a14:m>
                  <m:oMath xmlns:m="http://schemas.openxmlformats.org/officeDocument/2006/math">
                    <m:r>
                      <m:rPr>
                        <m:sty m:val="p"/>
                      </m:rPr>
                      <a:rPr lang="en-US" altLang="zh-CN">
                        <a:solidFill>
                          <a:srgbClr val="0000FF"/>
                        </a:solidFill>
                        <a:latin typeface="Cambria Math"/>
                      </a:rPr>
                      <m:t>Γ</m:t>
                    </m:r>
                    <m:r>
                      <a:rPr lang="en-US" altLang="zh-CN" b="0" i="0" smtClean="0">
                        <a:solidFill>
                          <a:srgbClr val="0000FF"/>
                        </a:solidFill>
                        <a:latin typeface="Cambria Math"/>
                      </a:rPr>
                      <m:t> | </m:t>
                    </m:r>
                    <m:r>
                      <m:rPr>
                        <m:sty m:val="p"/>
                      </m:rPr>
                      <a:rPr lang="en-US" altLang="zh-CN" b="0" i="0" smtClean="0">
                        <a:solidFill>
                          <a:srgbClr val="0000FF"/>
                        </a:solidFill>
                        <a:latin typeface="Cambria Math"/>
                      </a:rPr>
                      <m:t>Σ</m:t>
                    </m:r>
                    <m:r>
                      <a:rPr lang="en-US" altLang="zh-CN" b="0" i="1" smtClean="0">
                        <a:solidFill>
                          <a:srgbClr val="0000FF"/>
                        </a:solidFill>
                        <a:latin typeface="Cambria Math"/>
                      </a:rPr>
                      <m:t>⊢</m:t>
                    </m:r>
                    <m:r>
                      <a:rPr lang="en-US" altLang="zh-CN" i="1">
                        <a:solidFill>
                          <a:srgbClr val="0000FF"/>
                        </a:solidFill>
                        <a:latin typeface="Cambria Math"/>
                      </a:rPr>
                      <m:t>𝜇</m:t>
                    </m:r>
                  </m:oMath>
                </a14:m>
                <a:r>
                  <a:rPr lang="en-US" altLang="zh-CN" dirty="0"/>
                  <a:t>,</a:t>
                </a:r>
                <a:r>
                  <a:rPr lang="zh-CN" altLang="en-US" dirty="0"/>
                  <a:t> </a:t>
                </a:r>
                <a:r>
                  <a:rPr lang="en-US" altLang="zh-CN" dirty="0"/>
                  <a:t>if </a:t>
                </a:r>
                <a14:m>
                  <m:oMath xmlns:m="http://schemas.openxmlformats.org/officeDocument/2006/math">
                    <m:r>
                      <a:rPr lang="en-US" altLang="zh-CN" i="1" dirty="0" smtClean="0">
                        <a:solidFill>
                          <a:srgbClr val="0000FF"/>
                        </a:solidFill>
                        <a:latin typeface="Cambria Math"/>
                      </a:rPr>
                      <m:t>𝑑</m:t>
                    </m:r>
                    <m:r>
                      <a:rPr lang="en-US" altLang="zh-CN" b="0" i="1" dirty="0" smtClean="0">
                        <a:solidFill>
                          <a:srgbClr val="0000FF"/>
                        </a:solidFill>
                        <a:latin typeface="Cambria Math"/>
                      </a:rPr>
                      <m:t>𝑜𝑚</m:t>
                    </m:r>
                    <m:d>
                      <m:dPr>
                        <m:ctrlPr>
                          <a:rPr lang="en-US" altLang="zh-CN" b="0" i="1" dirty="0" smtClean="0">
                            <a:solidFill>
                              <a:srgbClr val="0000FF"/>
                            </a:solidFill>
                            <a:latin typeface="Cambria Math" panose="02040503050406030204" pitchFamily="18" charset="0"/>
                          </a:rPr>
                        </m:ctrlPr>
                      </m:dPr>
                      <m:e>
                        <m:r>
                          <a:rPr lang="en-US" altLang="zh-CN" b="0" i="1" dirty="0" smtClean="0">
                            <a:solidFill>
                              <a:srgbClr val="0000FF"/>
                            </a:solidFill>
                            <a:latin typeface="Cambria Math"/>
                          </a:rPr>
                          <m:t>𝜇</m:t>
                        </m:r>
                      </m:e>
                    </m:d>
                    <m:r>
                      <a:rPr lang="en-US" altLang="zh-CN" b="0" i="1" dirty="0" smtClean="0">
                        <a:solidFill>
                          <a:srgbClr val="0000FF"/>
                        </a:solidFill>
                        <a:latin typeface="Cambria Math"/>
                      </a:rPr>
                      <m:t>=</m:t>
                    </m:r>
                    <m:r>
                      <a:rPr lang="en-US" altLang="zh-CN" b="0" i="1" dirty="0" smtClean="0">
                        <a:solidFill>
                          <a:srgbClr val="0000FF"/>
                        </a:solidFill>
                        <a:latin typeface="Cambria Math"/>
                      </a:rPr>
                      <m:t>𝑑𝑜𝑚</m:t>
                    </m:r>
                    <m:d>
                      <m:dPr>
                        <m:ctrlPr>
                          <a:rPr lang="en-US" altLang="zh-CN" b="0" i="1" dirty="0" smtClean="0">
                            <a:solidFill>
                              <a:srgbClr val="0000FF"/>
                            </a:solidFill>
                            <a:latin typeface="Cambria Math" panose="02040503050406030204" pitchFamily="18" charset="0"/>
                          </a:rPr>
                        </m:ctrlPr>
                      </m:dPr>
                      <m:e>
                        <m:r>
                          <m:rPr>
                            <m:sty m:val="p"/>
                          </m:rPr>
                          <a:rPr lang="en-US" altLang="zh-CN" b="0" i="0" dirty="0" smtClean="0">
                            <a:solidFill>
                              <a:srgbClr val="0000FF"/>
                            </a:solidFill>
                            <a:latin typeface="Cambria Math"/>
                          </a:rPr>
                          <m:t>Σ</m:t>
                        </m:r>
                      </m:e>
                    </m:d>
                    <m:r>
                      <a:rPr lang="en-US" altLang="zh-CN" i="1">
                        <a:solidFill>
                          <a:srgbClr val="0000FF"/>
                        </a:solidFill>
                        <a:latin typeface="Cambria Math"/>
                      </a:rPr>
                      <m:t> </m:t>
                    </m:r>
                  </m:oMath>
                </a14:m>
                <a:r>
                  <a:rPr lang="en-US" altLang="zh-CN" dirty="0"/>
                  <a:t>and </a:t>
                </a:r>
                <a14:m>
                  <m:oMath xmlns:m="http://schemas.openxmlformats.org/officeDocument/2006/math">
                    <m:r>
                      <m:rPr>
                        <m:sty m:val="p"/>
                      </m:rPr>
                      <a:rPr lang="en-US" altLang="zh-CN">
                        <a:solidFill>
                          <a:srgbClr val="0000FF"/>
                        </a:solidFill>
                        <a:latin typeface="Cambria Math"/>
                      </a:rPr>
                      <m:t>Γ</m:t>
                    </m:r>
                    <m:r>
                      <a:rPr lang="en-US" altLang="zh-CN" b="0" i="0" smtClean="0">
                        <a:solidFill>
                          <a:srgbClr val="0000FF"/>
                        </a:solidFill>
                        <a:latin typeface="Cambria Math"/>
                      </a:rPr>
                      <m:t> </m:t>
                    </m:r>
                    <m:r>
                      <a:rPr lang="en-US" altLang="zh-CN">
                        <a:solidFill>
                          <a:srgbClr val="0000FF"/>
                        </a:solidFill>
                        <a:latin typeface="Cambria Math"/>
                      </a:rPr>
                      <m:t>|</m:t>
                    </m:r>
                    <m:r>
                      <a:rPr lang="en-US" altLang="zh-CN" b="0" i="0" smtClean="0">
                        <a:solidFill>
                          <a:srgbClr val="0000FF"/>
                        </a:solidFill>
                        <a:latin typeface="Cambria Math"/>
                      </a:rPr>
                      <m:t> </m:t>
                    </m:r>
                    <m:r>
                      <m:rPr>
                        <m:sty m:val="p"/>
                      </m:rPr>
                      <a:rPr lang="en-US" altLang="zh-CN">
                        <a:solidFill>
                          <a:srgbClr val="0000FF"/>
                        </a:solidFill>
                        <a:latin typeface="Cambria Math"/>
                      </a:rPr>
                      <m:t>Σ</m:t>
                    </m:r>
                    <m:r>
                      <a:rPr lang="en-US" altLang="zh-CN" i="1">
                        <a:solidFill>
                          <a:srgbClr val="0000FF"/>
                        </a:solidFill>
                        <a:latin typeface="Cambria Math"/>
                      </a:rPr>
                      <m:t>⊢</m:t>
                    </m:r>
                    <m:r>
                      <a:rPr lang="en-US" altLang="zh-CN" i="1">
                        <a:solidFill>
                          <a:srgbClr val="0000FF"/>
                        </a:solidFill>
                        <a:latin typeface="Cambria Math"/>
                      </a:rPr>
                      <m:t>𝜇</m:t>
                    </m:r>
                    <m:d>
                      <m:dPr>
                        <m:ctrlPr>
                          <a:rPr lang="en-US" altLang="zh-CN" b="0" i="1" smtClean="0">
                            <a:solidFill>
                              <a:srgbClr val="0000FF"/>
                            </a:solidFill>
                            <a:latin typeface="Cambria Math" panose="02040503050406030204" pitchFamily="18" charset="0"/>
                          </a:rPr>
                        </m:ctrlPr>
                      </m:dPr>
                      <m:e>
                        <m:r>
                          <a:rPr lang="en-US" altLang="zh-CN" b="0" i="1" smtClean="0">
                            <a:solidFill>
                              <a:srgbClr val="0000FF"/>
                            </a:solidFill>
                            <a:latin typeface="Cambria Math"/>
                          </a:rPr>
                          <m:t>𝑙</m:t>
                        </m:r>
                      </m:e>
                    </m:d>
                    <m:r>
                      <a:rPr lang="en-US" altLang="zh-CN" b="0" i="1" smtClean="0">
                        <a:solidFill>
                          <a:srgbClr val="0000FF"/>
                        </a:solidFill>
                        <a:latin typeface="Cambria Math"/>
                      </a:rPr>
                      <m:t>:</m:t>
                    </m:r>
                    <m:r>
                      <a:rPr lang="en-US" altLang="zh-CN" b="0" i="0" smtClean="0">
                        <a:solidFill>
                          <a:srgbClr val="0000FF"/>
                        </a:solidFill>
                        <a:latin typeface="Cambria Math" charset="0"/>
                      </a:rPr>
                      <m:t>  </m:t>
                    </m:r>
                    <m:r>
                      <m:rPr>
                        <m:sty m:val="p"/>
                      </m:rPr>
                      <a:rPr lang="en-US" altLang="zh-CN" b="0" i="0" smtClean="0">
                        <a:solidFill>
                          <a:srgbClr val="0000FF"/>
                        </a:solidFill>
                        <a:latin typeface="Cambria Math"/>
                      </a:rPr>
                      <m:t>Σ</m:t>
                    </m:r>
                    <m:d>
                      <m:dPr>
                        <m:ctrlPr>
                          <a:rPr lang="en-US" altLang="zh-CN" b="0" i="1" smtClean="0">
                            <a:solidFill>
                              <a:srgbClr val="0000FF"/>
                            </a:solidFill>
                            <a:latin typeface="Cambria Math" panose="02040503050406030204" pitchFamily="18" charset="0"/>
                          </a:rPr>
                        </m:ctrlPr>
                      </m:dPr>
                      <m:e>
                        <m:r>
                          <a:rPr lang="en-US" altLang="zh-CN" b="0" i="1" smtClean="0">
                            <a:solidFill>
                              <a:srgbClr val="0000FF"/>
                            </a:solidFill>
                            <a:latin typeface="Cambria Math"/>
                          </a:rPr>
                          <m:t>𝑙</m:t>
                        </m:r>
                      </m:e>
                    </m:d>
                  </m:oMath>
                </a14:m>
                <a:r>
                  <a:rPr lang="en-US" altLang="zh-CN" dirty="0"/>
                  <a:t> for every </a:t>
                </a:r>
                <a14:m>
                  <m:oMath xmlns:m="http://schemas.openxmlformats.org/officeDocument/2006/math">
                    <m:r>
                      <m:rPr>
                        <m:sty m:val="p"/>
                      </m:rPr>
                      <a:rPr lang="en-US" altLang="zh-CN" dirty="0">
                        <a:solidFill>
                          <a:srgbClr val="0000FF"/>
                        </a:solidFill>
                        <a:latin typeface="Cambria Math"/>
                      </a:rPr>
                      <m:t>l</m:t>
                    </m:r>
                    <m:r>
                      <a:rPr lang="en-US" altLang="zh-CN" b="0" i="1" dirty="0" smtClean="0">
                        <a:solidFill>
                          <a:srgbClr val="0000FF"/>
                        </a:solidFill>
                        <a:latin typeface="Cambria Math"/>
                      </a:rPr>
                      <m:t>∈</m:t>
                    </m:r>
                    <m:r>
                      <a:rPr lang="en-US" altLang="zh-CN" i="1" dirty="0">
                        <a:solidFill>
                          <a:srgbClr val="0000FF"/>
                        </a:solidFill>
                        <a:latin typeface="Cambria Math"/>
                      </a:rPr>
                      <m:t>𝑑𝑜𝑚</m:t>
                    </m:r>
                    <m:d>
                      <m:dPr>
                        <m:ctrlPr>
                          <a:rPr lang="en-US" altLang="zh-CN" i="1" dirty="0">
                            <a:solidFill>
                              <a:srgbClr val="0000FF"/>
                            </a:solidFill>
                            <a:latin typeface="Cambria Math" panose="02040503050406030204" pitchFamily="18" charset="0"/>
                          </a:rPr>
                        </m:ctrlPr>
                      </m:dPr>
                      <m:e>
                        <m:r>
                          <a:rPr lang="en-US" altLang="zh-CN" i="1" dirty="0">
                            <a:solidFill>
                              <a:srgbClr val="0000FF"/>
                            </a:solidFill>
                            <a:latin typeface="Cambria Math"/>
                          </a:rPr>
                          <m:t>𝜇</m:t>
                        </m:r>
                      </m:e>
                    </m:d>
                  </m:oMath>
                </a14:m>
                <a:r>
                  <a:rPr lang="en-US" altLang="zh-CN" dirty="0"/>
                  <a:t>.</a:t>
                </a:r>
                <a:endParaRPr lang="en-US" altLang="zh-CN" sz="1100" dirty="0"/>
              </a:p>
              <a:p>
                <a:pPr marL="0" indent="0">
                  <a:spcBef>
                    <a:spcPts val="0"/>
                  </a:spcBef>
                  <a:buNone/>
                </a:pPr>
                <a:r>
                  <a:rPr lang="en-US" altLang="zh-CN" sz="1100" dirty="0"/>
                  <a:t> </a:t>
                </a:r>
              </a:p>
              <a:p>
                <a:pPr marL="0" indent="0">
                  <a:buNone/>
                </a:pPr>
                <a:r>
                  <a:rPr lang="en-US" altLang="zh-CN" dirty="0"/>
                  <a:t>    </a:t>
                </a:r>
                <a:r>
                  <a:rPr lang="en-US" altLang="zh-CN" b="1" dirty="0"/>
                  <a:t>Theorem</a:t>
                </a:r>
                <a:r>
                  <a:rPr lang="en-US" altLang="zh-CN" dirty="0"/>
                  <a:t> (?) :  if </a:t>
                </a:r>
              </a:p>
              <a:p>
                <a:pPr marL="0" indent="0">
                  <a:spcBef>
                    <a:spcPts val="0"/>
                  </a:spcBef>
                  <a:buNone/>
                </a:pPr>
                <a:r>
                  <a:rPr lang="en-US" altLang="zh-CN" sz="2400" dirty="0">
                    <a:solidFill>
                      <a:srgbClr val="0000FF"/>
                    </a:solidFill>
                  </a:rPr>
                  <a:t>               </a:t>
                </a:r>
                <a14:m>
                  <m:oMath xmlns:m="http://schemas.openxmlformats.org/officeDocument/2006/math">
                    <m:r>
                      <m:rPr>
                        <m:sty m:val="p"/>
                      </m:rPr>
                      <a:rPr lang="en-US" altLang="zh-CN" sz="2400">
                        <a:solidFill>
                          <a:srgbClr val="0000FF"/>
                        </a:solidFill>
                        <a:latin typeface="Cambria Math"/>
                      </a:rPr>
                      <m:t>Γ</m:t>
                    </m:r>
                    <m:r>
                      <a:rPr lang="en-US" altLang="zh-CN" sz="2400">
                        <a:solidFill>
                          <a:srgbClr val="0000FF"/>
                        </a:solidFill>
                        <a:latin typeface="Cambria Math"/>
                      </a:rPr>
                      <m:t> | </m:t>
                    </m:r>
                    <m:r>
                      <m:rPr>
                        <m:sty m:val="p"/>
                      </m:rPr>
                      <a:rPr lang="en-US" altLang="zh-CN" sz="2400">
                        <a:solidFill>
                          <a:srgbClr val="0000FF"/>
                        </a:solidFill>
                        <a:latin typeface="Cambria Math"/>
                      </a:rPr>
                      <m:t>Σ</m:t>
                    </m:r>
                    <m:r>
                      <a:rPr lang="en-US" altLang="zh-CN" sz="2400" i="1">
                        <a:solidFill>
                          <a:srgbClr val="0000FF"/>
                        </a:solidFill>
                        <a:latin typeface="Cambria Math"/>
                      </a:rPr>
                      <m:t>⊢</m:t>
                    </m:r>
                    <m:r>
                      <m:rPr>
                        <m:sty m:val="p"/>
                      </m:rPr>
                      <a:rPr lang="en-US" altLang="zh-CN" sz="2400" b="0" i="0" smtClean="0">
                        <a:solidFill>
                          <a:srgbClr val="0000FF"/>
                        </a:solidFill>
                        <a:latin typeface="Cambria Math"/>
                      </a:rPr>
                      <m:t>t</m:t>
                    </m:r>
                    <m:r>
                      <a:rPr lang="en-US" altLang="zh-CN" sz="2400" b="0" i="0" smtClean="0">
                        <a:solidFill>
                          <a:srgbClr val="0000FF"/>
                        </a:solidFill>
                        <a:latin typeface="Cambria Math"/>
                      </a:rPr>
                      <m:t>:</m:t>
                    </m:r>
                    <m:r>
                      <m:rPr>
                        <m:sty m:val="p"/>
                      </m:rPr>
                      <a:rPr lang="en-US" altLang="zh-CN" sz="2400" b="0" i="0" smtClean="0">
                        <a:solidFill>
                          <a:srgbClr val="0000FF"/>
                        </a:solidFill>
                        <a:latin typeface="Cambria Math"/>
                      </a:rPr>
                      <m:t>T</m:t>
                    </m:r>
                  </m:oMath>
                </a14:m>
                <a:endParaRPr lang="en-US" altLang="zh-CN" sz="2400" dirty="0"/>
              </a:p>
              <a:p>
                <a:pPr marL="0" indent="0">
                  <a:spcBef>
                    <a:spcPts val="0"/>
                  </a:spcBef>
                  <a:buNone/>
                </a:pPr>
                <a:r>
                  <a:rPr lang="en-US" altLang="zh-CN" sz="2400" dirty="0">
                    <a:solidFill>
                      <a:srgbClr val="0000FF"/>
                    </a:solidFill>
                  </a:rPr>
                  <a:t>	  </a:t>
                </a:r>
                <a14:m>
                  <m:oMath xmlns:m="http://schemas.openxmlformats.org/officeDocument/2006/math">
                    <m:r>
                      <m:rPr>
                        <m:sty m:val="p"/>
                      </m:rPr>
                      <a:rPr lang="en-US" altLang="zh-CN" sz="2400" smtClean="0">
                        <a:solidFill>
                          <a:srgbClr val="0000FF"/>
                        </a:solidFill>
                        <a:latin typeface="Cambria Math"/>
                      </a:rPr>
                      <m:t>t</m:t>
                    </m:r>
                    <m:r>
                      <a:rPr lang="en-US" altLang="zh-CN" sz="2400" b="0" i="0" smtClean="0">
                        <a:solidFill>
                          <a:srgbClr val="0000FF"/>
                        </a:solidFill>
                        <a:latin typeface="Cambria Math"/>
                      </a:rPr>
                      <m:t> </m:t>
                    </m:r>
                    <m:d>
                      <m:dPr>
                        <m:begChr m:val="|"/>
                        <m:endChr m:val="|"/>
                        <m:ctrlPr>
                          <a:rPr lang="en-US" altLang="zh-CN" sz="2400" b="0" i="1" smtClean="0">
                            <a:solidFill>
                              <a:srgbClr val="0000FF"/>
                            </a:solidFill>
                            <a:latin typeface="Cambria Math" panose="02040503050406030204" pitchFamily="18" charset="0"/>
                          </a:rPr>
                        </m:ctrlPr>
                      </m:dPr>
                      <m:e>
                        <m:r>
                          <a:rPr lang="en-US" altLang="zh-CN" sz="2400" b="0" i="0" smtClean="0">
                            <a:solidFill>
                              <a:srgbClr val="0000FF"/>
                            </a:solidFill>
                            <a:latin typeface="Cambria Math"/>
                          </a:rPr>
                          <m:t> </m:t>
                        </m:r>
                        <m:r>
                          <a:rPr lang="en-US" altLang="zh-CN" sz="2400" b="0" i="1" smtClean="0">
                            <a:solidFill>
                              <a:srgbClr val="0000FF"/>
                            </a:solidFill>
                            <a:latin typeface="Cambria Math"/>
                          </a:rPr>
                          <m:t>𝜇</m:t>
                        </m:r>
                        <m:r>
                          <a:rPr lang="en-US" altLang="zh-CN" sz="2400" b="0" i="1" smtClean="0">
                            <a:solidFill>
                              <a:srgbClr val="0000FF"/>
                            </a:solidFill>
                            <a:latin typeface="Cambria Math"/>
                            <a:ea typeface="Cambria Math"/>
                          </a:rPr>
                          <m:t>⟶</m:t>
                        </m:r>
                        <m:sSup>
                          <m:sSupPr>
                            <m:ctrlPr>
                              <a:rPr lang="en-US" altLang="zh-CN" sz="2400" b="0" i="1" smtClean="0">
                                <a:solidFill>
                                  <a:srgbClr val="0000FF"/>
                                </a:solidFill>
                                <a:latin typeface="Cambria Math" panose="02040503050406030204" pitchFamily="18" charset="0"/>
                                <a:ea typeface="Cambria Math"/>
                              </a:rPr>
                            </m:ctrlPr>
                          </m:sSupPr>
                          <m:e>
                            <m:r>
                              <m:rPr>
                                <m:sty m:val="p"/>
                              </m:rPr>
                              <a:rPr lang="en-US" altLang="zh-CN" sz="2400" b="0" i="0" smtClean="0">
                                <a:solidFill>
                                  <a:srgbClr val="0000FF"/>
                                </a:solidFill>
                                <a:latin typeface="Cambria Math"/>
                                <a:ea typeface="Cambria Math"/>
                              </a:rPr>
                              <m:t>t</m:t>
                            </m:r>
                          </m:e>
                          <m:sup>
                            <m:r>
                              <a:rPr lang="en-US" altLang="zh-CN" sz="2400" b="0" i="0" smtClean="0">
                                <a:solidFill>
                                  <a:srgbClr val="0000FF"/>
                                </a:solidFill>
                                <a:latin typeface="Cambria Math"/>
                                <a:ea typeface="Cambria Math"/>
                              </a:rPr>
                              <m:t>′</m:t>
                            </m:r>
                          </m:sup>
                        </m:sSup>
                      </m:e>
                    </m:d>
                    <m:r>
                      <a:rPr lang="en-US" altLang="zh-CN" sz="2400" b="0" i="1" smtClean="0">
                        <a:solidFill>
                          <a:srgbClr val="0000FF"/>
                        </a:solidFill>
                        <a:latin typeface="Cambria Math"/>
                        <a:ea typeface="Cambria Math"/>
                      </a:rPr>
                      <m:t> </m:t>
                    </m:r>
                    <m:r>
                      <a:rPr lang="en-US" altLang="zh-CN" sz="2400" b="0" i="1" smtClean="0">
                        <a:solidFill>
                          <a:srgbClr val="0000FF"/>
                        </a:solidFill>
                        <a:latin typeface="Cambria Math"/>
                        <a:ea typeface="Cambria Math"/>
                      </a:rPr>
                      <m:t>𝜇</m:t>
                    </m:r>
                    <m:r>
                      <a:rPr lang="en-US" altLang="zh-CN" sz="2400" b="0" i="1" smtClean="0">
                        <a:solidFill>
                          <a:srgbClr val="0000FF"/>
                        </a:solidFill>
                        <a:latin typeface="Cambria Math"/>
                        <a:ea typeface="Cambria Math"/>
                      </a:rPr>
                      <m:t>′</m:t>
                    </m:r>
                    <m:r>
                      <a:rPr lang="en-US" altLang="zh-CN" sz="2400">
                        <a:solidFill>
                          <a:srgbClr val="0000FF"/>
                        </a:solidFill>
                        <a:latin typeface="Cambria Math"/>
                      </a:rPr>
                      <m:t> </m:t>
                    </m:r>
                  </m:oMath>
                </a14:m>
                <a:endParaRPr lang="zh-CN" altLang="en-US" sz="2400" dirty="0"/>
              </a:p>
              <a:p>
                <a:pPr marL="0" indent="0">
                  <a:spcBef>
                    <a:spcPts val="0"/>
                  </a:spcBef>
                  <a:buNone/>
                </a:pPr>
                <a:r>
                  <a:rPr lang="en-US" altLang="zh-CN" sz="2400" dirty="0">
                    <a:solidFill>
                      <a:srgbClr val="0000FF"/>
                    </a:solidFill>
                  </a:rPr>
                  <a:t>	  </a:t>
                </a:r>
                <a14:m>
                  <m:oMath xmlns:m="http://schemas.openxmlformats.org/officeDocument/2006/math">
                    <m:r>
                      <m:rPr>
                        <m:sty m:val="p"/>
                      </m:rPr>
                      <a:rPr lang="en-US" altLang="zh-CN" sz="2400">
                        <a:solidFill>
                          <a:srgbClr val="0000FF"/>
                        </a:solidFill>
                        <a:latin typeface="Cambria Math"/>
                      </a:rPr>
                      <m:t>Γ</m:t>
                    </m:r>
                    <m:r>
                      <a:rPr lang="en-US" altLang="zh-CN" sz="2400">
                        <a:solidFill>
                          <a:srgbClr val="0000FF"/>
                        </a:solidFill>
                        <a:latin typeface="Cambria Math"/>
                      </a:rPr>
                      <m:t> | </m:t>
                    </m:r>
                    <m:r>
                      <m:rPr>
                        <m:sty m:val="p"/>
                      </m:rPr>
                      <a:rPr lang="en-US" altLang="zh-CN" sz="2400">
                        <a:solidFill>
                          <a:srgbClr val="0000FF"/>
                        </a:solidFill>
                        <a:latin typeface="Cambria Math"/>
                      </a:rPr>
                      <m:t>Σ</m:t>
                    </m:r>
                    <m:r>
                      <a:rPr lang="en-US" altLang="zh-CN" sz="2400" i="1">
                        <a:solidFill>
                          <a:srgbClr val="0000FF"/>
                        </a:solidFill>
                        <a:latin typeface="Cambria Math"/>
                      </a:rPr>
                      <m:t>⊢</m:t>
                    </m:r>
                    <m:r>
                      <a:rPr lang="en-US" altLang="zh-CN" sz="2400" b="0" i="1" smtClean="0">
                        <a:solidFill>
                          <a:srgbClr val="0000FF"/>
                        </a:solidFill>
                        <a:latin typeface="Cambria Math"/>
                      </a:rPr>
                      <m:t>𝜇</m:t>
                    </m:r>
                  </m:oMath>
                </a14:m>
                <a:r>
                  <a:rPr lang="zh-CN" altLang="en-US" sz="2400" dirty="0"/>
                  <a:t> </a:t>
                </a:r>
                <a:endParaRPr lang="en-US" altLang="zh-CN" sz="2400" dirty="0"/>
              </a:p>
              <a:p>
                <a:pPr marL="0" indent="0">
                  <a:spcBef>
                    <a:spcPts val="0"/>
                  </a:spcBef>
                  <a:buNone/>
                </a:pPr>
                <a:r>
                  <a:rPr lang="en-US" altLang="zh-CN" sz="2400" dirty="0"/>
                  <a:t>     then  </a:t>
                </a:r>
                <a14:m>
                  <m:oMath xmlns:m="http://schemas.openxmlformats.org/officeDocument/2006/math">
                    <m:r>
                      <m:rPr>
                        <m:sty m:val="p"/>
                      </m:rPr>
                      <a:rPr lang="en-US" altLang="zh-CN" sz="2400">
                        <a:solidFill>
                          <a:srgbClr val="0000FF"/>
                        </a:solidFill>
                        <a:latin typeface="Cambria Math"/>
                      </a:rPr>
                      <m:t>Γ</m:t>
                    </m:r>
                    <m:r>
                      <a:rPr lang="en-US" altLang="zh-CN" sz="2400">
                        <a:solidFill>
                          <a:srgbClr val="0000FF"/>
                        </a:solidFill>
                        <a:latin typeface="Cambria Math"/>
                      </a:rPr>
                      <m:t> | </m:t>
                    </m:r>
                    <m:r>
                      <m:rPr>
                        <m:sty m:val="p"/>
                      </m:rPr>
                      <a:rPr lang="en-US" altLang="zh-CN" sz="2400">
                        <a:solidFill>
                          <a:srgbClr val="0000FF"/>
                        </a:solidFill>
                        <a:latin typeface="Cambria Math"/>
                      </a:rPr>
                      <m:t>Σ</m:t>
                    </m:r>
                    <m:r>
                      <a:rPr lang="en-US" altLang="zh-CN" sz="2400" i="1">
                        <a:solidFill>
                          <a:srgbClr val="0000FF"/>
                        </a:solidFill>
                        <a:latin typeface="Cambria Math"/>
                      </a:rPr>
                      <m:t>⊢</m:t>
                    </m:r>
                    <m:r>
                      <m:rPr>
                        <m:sty m:val="p"/>
                      </m:rPr>
                      <a:rPr lang="en-US" altLang="zh-CN" sz="2400">
                        <a:solidFill>
                          <a:srgbClr val="0000FF"/>
                        </a:solidFill>
                        <a:latin typeface="Cambria Math"/>
                      </a:rPr>
                      <m:t>t</m:t>
                    </m:r>
                    <m:r>
                      <a:rPr lang="en-US" altLang="zh-CN" sz="2400" b="0" i="0" smtClean="0">
                        <a:solidFill>
                          <a:srgbClr val="0000FF"/>
                        </a:solidFill>
                        <a:latin typeface="Cambria Math"/>
                      </a:rPr>
                      <m:t>′</m:t>
                    </m:r>
                    <m:r>
                      <a:rPr lang="en-US" altLang="zh-CN" sz="2400">
                        <a:solidFill>
                          <a:srgbClr val="0000FF"/>
                        </a:solidFill>
                        <a:latin typeface="Cambria Math"/>
                      </a:rPr>
                      <m:t>:</m:t>
                    </m:r>
                    <m:r>
                      <m:rPr>
                        <m:sty m:val="p"/>
                      </m:rPr>
                      <a:rPr lang="en-US" altLang="zh-CN" sz="2400">
                        <a:solidFill>
                          <a:srgbClr val="0000FF"/>
                        </a:solidFill>
                        <a:latin typeface="Cambria Math"/>
                      </a:rPr>
                      <m:t>T</m:t>
                    </m:r>
                  </m:oMath>
                </a14:m>
                <a:r>
                  <a:rPr lang="en-US" altLang="zh-CN" sz="2400" dirty="0"/>
                  <a:t> </a:t>
                </a:r>
              </a:p>
              <a:p>
                <a:pPr marL="0" indent="0">
                  <a:buNone/>
                </a:pPr>
                <a:r>
                  <a:rPr lang="en-US" altLang="zh-CN" sz="1600" dirty="0">
                    <a:solidFill>
                      <a:srgbClr val="C00000"/>
                    </a:solidFill>
                  </a:rPr>
                  <a:t>   </a:t>
                </a:r>
              </a:p>
              <a:p>
                <a:pPr marL="0" indent="0">
                  <a:buNone/>
                </a:pPr>
                <a:r>
                  <a:rPr lang="en-US" altLang="zh-CN" dirty="0">
                    <a:solidFill>
                      <a:srgbClr val="C00000"/>
                    </a:solidFill>
                  </a:rPr>
                  <a:t>    Right this time? </a:t>
                </a:r>
              </a:p>
              <a:p>
                <a:pPr marL="0" indent="0">
                  <a:buNone/>
                </a:pPr>
                <a:r>
                  <a:rPr lang="en-US" altLang="zh-CN" dirty="0">
                    <a:solidFill>
                      <a:srgbClr val="C00000"/>
                    </a:solidFill>
                  </a:rPr>
                  <a:t>    Still wrong !</a:t>
                </a:r>
                <a:r>
                  <a:rPr lang="zh-CN" altLang="en-US" dirty="0">
                    <a:solidFill>
                      <a:srgbClr val="C00000"/>
                    </a:solidFill>
                  </a:rPr>
                  <a:t> </a:t>
                </a:r>
                <a:endParaRPr lang="en-US" altLang="zh-CN" dirty="0">
                  <a:solidFill>
                    <a:srgbClr val="C00000"/>
                  </a:solidFill>
                </a:endParaRPr>
              </a:p>
              <a:p>
                <a:pPr marL="0" indent="0">
                  <a:buNone/>
                </a:pPr>
                <a:r>
                  <a:rPr lang="zh-CN" altLang="en-US" dirty="0">
                    <a:solidFill>
                      <a:srgbClr val="C00000"/>
                    </a:solidFill>
                  </a:rPr>
                  <a:t>    </a:t>
                </a:r>
                <a:r>
                  <a:rPr lang="en-US" altLang="zh-CN" dirty="0">
                    <a:solidFill>
                      <a:srgbClr val="C00000"/>
                    </a:solidFill>
                  </a:rPr>
                  <a:t>Why?  Where</a:t>
                </a:r>
                <a:r>
                  <a:rPr lang="en-US" altLang="zh-CN" dirty="0" smtClean="0">
                    <a:solidFill>
                      <a:srgbClr val="C00000"/>
                    </a:solidFill>
                  </a:rPr>
                  <a:t>?    (E-REFV</a:t>
                </a:r>
                <a:r>
                  <a:rPr lang="zh-CN" altLang="en-US" dirty="0" smtClean="0">
                    <a:solidFill>
                      <a:srgbClr val="C00000"/>
                    </a:solidFill>
                  </a:rPr>
                  <a:t>）</a:t>
                </a:r>
                <a:endParaRPr lang="en-US" altLang="zh-CN" dirty="0">
                  <a:solidFill>
                    <a:srgbClr val="C00000"/>
                  </a:solidFill>
                </a:endParaRPr>
              </a:p>
              <a:p>
                <a:pPr marL="0" indent="0">
                  <a:buNone/>
                </a:pPr>
                <a:endParaRPr lang="en-US" altLang="zh-CN" dirty="0"/>
              </a:p>
              <a:p>
                <a:pPr marL="0" indent="0">
                  <a:buNone/>
                </a:pPr>
                <a:endParaRPr lang="zh-CN" altLang="en-US" dirty="0"/>
              </a:p>
              <a:p>
                <a:pPr marL="0" indent="0">
                  <a:buNone/>
                </a:pPr>
                <a:endParaRPr lang="zh-CN" altLang="en-US" dirty="0"/>
              </a:p>
              <a:p>
                <a:pPr marL="0" indent="0">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1124744"/>
                <a:ext cx="8579296" cy="5517232"/>
              </a:xfrm>
              <a:blipFill>
                <a:blip r:embed="rId6"/>
                <a:stretch>
                  <a:fillRect l="-1634" t="-2210" b="-442"/>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 name="墨迹 5"/>
              <p14:cNvContentPartPr/>
              <p14:nvPr>
                <p:extLst>
                  <p:ext uri="{42D2F446-02D8-4167-A562-619A0277C38B}">
                    <p15:isNarration xmlns:p15="http://schemas.microsoft.com/office/powerpoint/2012/main" val="1"/>
                  </p:ext>
                </p:extLst>
              </p14:nvPr>
            </p14:nvContentPartPr>
            <p14:xfrm>
              <a:off x="1244520" y="1212840"/>
              <a:ext cx="6756840" cy="5359680"/>
            </p14:xfrm>
          </p:contentPart>
        </mc:Choice>
        <mc:Fallback>
          <p:pic>
            <p:nvPicPr>
              <p:cNvPr id="6" name="墨迹 5"/>
              <p:cNvPicPr>
                <a:picLocks noGrp="1" noRot="1" noChangeAspect="1" noMove="1" noResize="1" noEditPoints="1" noAdjustHandles="1" noChangeArrowheads="1" noChangeShapeType="1"/>
              </p:cNvPicPr>
              <p:nvPr/>
            </p:nvPicPr>
            <p:blipFill>
              <a:blip r:embed="rId8"/>
              <a:stretch>
                <a:fillRect/>
              </a:stretch>
            </p:blipFill>
            <p:spPr>
              <a:xfrm>
                <a:off x="1235160" y="1203480"/>
                <a:ext cx="6775560" cy="537840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787916593"/>
      </p:ext>
    </p:extLst>
  </p:cSld>
  <p:clrMapOvr>
    <a:masterClrMapping/>
  </p:clrMapOvr>
  <mc:AlternateContent xmlns:mc="http://schemas.openxmlformats.org/markup-compatibility/2006">
    <mc:Choice xmlns:p14="http://schemas.microsoft.com/office/powerpoint/2010/main" Requires="p14">
      <p:transition spd="slow" p14:dur="2000" advTm="207882"/>
    </mc:Choice>
    <mc:Fallback>
      <p:transition spd="slow" advTm="207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7"/>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Preservation</a:t>
            </a:r>
            <a:endParaRPr lang="zh-CN" altLang="en-US" dirty="0"/>
          </a:p>
        </p:txBody>
      </p:sp>
      <p:sp>
        <p:nvSpPr>
          <p:cNvPr id="3" name="内容占位符 2"/>
          <p:cNvSpPr>
            <a:spLocks noGrp="1"/>
          </p:cNvSpPr>
          <p:nvPr>
            <p:ph idx="1"/>
          </p:nvPr>
        </p:nvSpPr>
        <p:spPr>
          <a:xfrm>
            <a:off x="221559" y="1206270"/>
            <a:ext cx="8579296" cy="854578"/>
          </a:xfrm>
        </p:spPr>
        <p:txBody>
          <a:bodyPr>
            <a:normAutofit/>
          </a:bodyPr>
          <a:lstStyle/>
          <a:p>
            <a:pPr marL="0" indent="0">
              <a:buNone/>
            </a:pPr>
            <a:r>
              <a:rPr lang="en-US" altLang="zh-CN" dirty="0"/>
              <a:t>Creation of a </a:t>
            </a:r>
            <a:r>
              <a:rPr lang="en-US" altLang="zh-CN" i="1" dirty="0"/>
              <a:t>new reference cell </a:t>
            </a:r>
            <a:r>
              <a:rPr lang="en-US" altLang="zh-CN" dirty="0"/>
              <a:t>...</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885504" y="1842865"/>
                <a:ext cx="7344816" cy="889795"/>
              </a:xfrm>
              <a:prstGeom prst="rect">
                <a:avLst/>
              </a:prstGeom>
            </p:spPr>
            <p:txBody>
              <a:bodyPr wrap="square">
                <a:spAutoFit/>
              </a:bodyPr>
              <a:lstStyle/>
              <a:p>
                <a14:m>
                  <m:oMath xmlns:m="http://schemas.openxmlformats.org/officeDocument/2006/math">
                    <m:f>
                      <m:fPr>
                        <m:ctrlPr>
                          <a:rPr lang="en-US" altLang="zh-CN" sz="3200" i="1" smtClean="0">
                            <a:solidFill>
                              <a:srgbClr val="0000FF"/>
                            </a:solidFill>
                            <a:latin typeface="Cambria Math" panose="02040503050406030204" pitchFamily="18" charset="0"/>
                          </a:rPr>
                        </m:ctrlPr>
                      </m:fPr>
                      <m:num>
                        <m:r>
                          <a:rPr lang="en-US" altLang="zh-CN" sz="3200" i="1" dirty="0">
                            <a:solidFill>
                              <a:srgbClr val="0000FF"/>
                            </a:solidFill>
                            <a:latin typeface="Cambria Math"/>
                          </a:rPr>
                          <m:t>𝑙</m:t>
                        </m:r>
                        <m:r>
                          <a:rPr lang="en-US" altLang="zh-CN" sz="3200" b="0" i="1" dirty="0" smtClean="0">
                            <a:solidFill>
                              <a:srgbClr val="0000FF"/>
                            </a:solidFill>
                            <a:latin typeface="Cambria Math"/>
                          </a:rPr>
                          <m:t> ∉ </m:t>
                        </m:r>
                        <m:r>
                          <a:rPr lang="en-US" altLang="zh-CN" sz="3200" i="1" dirty="0">
                            <a:solidFill>
                              <a:srgbClr val="0000FF"/>
                            </a:solidFill>
                            <a:latin typeface="Cambria Math"/>
                          </a:rPr>
                          <m:t>𝑑𝑜𝑚</m:t>
                        </m:r>
                        <m:d>
                          <m:dPr>
                            <m:ctrlPr>
                              <a:rPr lang="en-US" altLang="zh-CN" sz="3200" i="1" dirty="0">
                                <a:solidFill>
                                  <a:srgbClr val="0000FF"/>
                                </a:solidFill>
                                <a:latin typeface="Cambria Math" panose="02040503050406030204" pitchFamily="18" charset="0"/>
                              </a:rPr>
                            </m:ctrlPr>
                          </m:dPr>
                          <m:e>
                            <m:r>
                              <a:rPr lang="en-US" altLang="zh-CN" sz="3200" i="1" dirty="0">
                                <a:solidFill>
                                  <a:srgbClr val="0000FF"/>
                                </a:solidFill>
                                <a:latin typeface="Cambria Math"/>
                              </a:rPr>
                              <m:t>𝜇</m:t>
                            </m:r>
                          </m:e>
                        </m:d>
                      </m:num>
                      <m:den>
                        <m:r>
                          <m:rPr>
                            <m:sty m:val="p"/>
                          </m:rPr>
                          <a:rPr lang="en-US" altLang="zh-CN" sz="3200" b="0" i="0" smtClean="0">
                            <a:solidFill>
                              <a:srgbClr val="0000FF"/>
                            </a:solidFill>
                            <a:latin typeface="Cambria Math"/>
                          </a:rPr>
                          <m:t>ref</m:t>
                        </m:r>
                        <m:r>
                          <a:rPr lang="en-US" altLang="zh-CN" sz="3200" b="0" i="1" smtClean="0">
                            <a:solidFill>
                              <a:srgbClr val="0000FF"/>
                            </a:solidFill>
                            <a:latin typeface="Cambria Math"/>
                          </a:rPr>
                          <m:t> </m:t>
                        </m:r>
                        <m:sSub>
                          <m:sSubPr>
                            <m:ctrlPr>
                              <a:rPr lang="en-US" altLang="zh-CN" sz="3200" b="0" i="1" smtClean="0">
                                <a:solidFill>
                                  <a:srgbClr val="0000FF"/>
                                </a:solidFill>
                                <a:latin typeface="Cambria Math" panose="02040503050406030204" pitchFamily="18" charset="0"/>
                              </a:rPr>
                            </m:ctrlPr>
                          </m:sSubPr>
                          <m:e>
                            <m:r>
                              <m:rPr>
                                <m:sty m:val="p"/>
                              </m:rPr>
                              <a:rPr lang="en-US" altLang="zh-CN" sz="3200" b="0" i="0" smtClean="0">
                                <a:solidFill>
                                  <a:srgbClr val="0000FF"/>
                                </a:solidFill>
                                <a:latin typeface="Cambria Math"/>
                              </a:rPr>
                              <m:t>v</m:t>
                            </m:r>
                          </m:e>
                          <m:sub>
                            <m:r>
                              <a:rPr lang="en-US" altLang="zh-CN" sz="3200" b="0" i="1" smtClean="0">
                                <a:solidFill>
                                  <a:srgbClr val="0000FF"/>
                                </a:solidFill>
                                <a:latin typeface="Cambria Math"/>
                              </a:rPr>
                              <m:t>1</m:t>
                            </m:r>
                          </m:sub>
                        </m:sSub>
                        <m:d>
                          <m:dPr>
                            <m:begChr m:val="|"/>
                            <m:endChr m:val="|"/>
                            <m:ctrlPr>
                              <a:rPr lang="en-US" altLang="zh-CN" sz="3200" b="0" i="1" smtClean="0">
                                <a:solidFill>
                                  <a:srgbClr val="0000FF"/>
                                </a:solidFill>
                                <a:latin typeface="Cambria Math" panose="02040503050406030204" pitchFamily="18" charset="0"/>
                              </a:rPr>
                            </m:ctrlPr>
                          </m:dPr>
                          <m:e>
                            <m:r>
                              <a:rPr lang="en-US" altLang="zh-CN" sz="3200" b="0" i="1" smtClean="0">
                                <a:solidFill>
                                  <a:srgbClr val="0000FF"/>
                                </a:solidFill>
                                <a:latin typeface="Cambria Math"/>
                              </a:rPr>
                              <m:t> </m:t>
                            </m:r>
                            <m:r>
                              <a:rPr lang="en-US" altLang="zh-CN" sz="3200" b="0" i="1" smtClean="0">
                                <a:solidFill>
                                  <a:srgbClr val="0000FF"/>
                                </a:solidFill>
                                <a:latin typeface="Cambria Math"/>
                              </a:rPr>
                              <m:t>𝜇</m:t>
                            </m:r>
                            <m:r>
                              <a:rPr lang="en-US" altLang="zh-CN" sz="3200" b="0" i="1" smtClean="0">
                                <a:solidFill>
                                  <a:srgbClr val="0000FF"/>
                                </a:solidFill>
                                <a:latin typeface="Cambria Math"/>
                              </a:rPr>
                              <m:t> ⟶ </m:t>
                            </m:r>
                            <m:r>
                              <a:rPr lang="en-US" altLang="zh-CN" sz="3200" b="0" i="1" smtClean="0">
                                <a:solidFill>
                                  <a:srgbClr val="0000FF"/>
                                </a:solidFill>
                                <a:latin typeface="Cambria Math"/>
                                <a:ea typeface="Cambria Math"/>
                              </a:rPr>
                              <m:t>𝑙</m:t>
                            </m:r>
                            <m:r>
                              <a:rPr lang="en-US" altLang="zh-CN" sz="3200" b="0" i="1" smtClean="0">
                                <a:solidFill>
                                  <a:srgbClr val="0000FF"/>
                                </a:solidFill>
                                <a:latin typeface="Cambria Math"/>
                                <a:ea typeface="Cambria Math"/>
                              </a:rPr>
                              <m:t> </m:t>
                            </m:r>
                          </m:e>
                        </m:d>
                        <m:r>
                          <a:rPr lang="en-US" altLang="zh-CN" sz="3200" b="0" i="1" smtClean="0">
                            <a:solidFill>
                              <a:srgbClr val="0000FF"/>
                            </a:solidFill>
                            <a:latin typeface="Cambria Math"/>
                            <a:ea typeface="Cambria Math"/>
                          </a:rPr>
                          <m:t>(</m:t>
                        </m:r>
                        <m:r>
                          <a:rPr lang="en-US" altLang="zh-CN" sz="3200" b="0" i="1" smtClean="0">
                            <a:solidFill>
                              <a:srgbClr val="0000FF"/>
                            </a:solidFill>
                            <a:latin typeface="Cambria Math"/>
                            <a:ea typeface="Cambria Math"/>
                          </a:rPr>
                          <m:t>𝜇</m:t>
                        </m:r>
                        <m:r>
                          <a:rPr lang="en-US" altLang="zh-CN" sz="3200" b="0" i="1" smtClean="0">
                            <a:solidFill>
                              <a:srgbClr val="0000FF"/>
                            </a:solidFill>
                            <a:latin typeface="Cambria Math"/>
                            <a:ea typeface="Cambria Math"/>
                          </a:rPr>
                          <m:t>,   </m:t>
                        </m:r>
                        <m:r>
                          <a:rPr lang="en-US" altLang="zh-CN" sz="3200" b="0" i="1" smtClean="0">
                            <a:solidFill>
                              <a:srgbClr val="0000FF"/>
                            </a:solidFill>
                            <a:latin typeface="Cambria Math"/>
                            <a:ea typeface="Cambria Math"/>
                          </a:rPr>
                          <m:t>𝑙</m:t>
                        </m:r>
                        <m:r>
                          <a:rPr lang="en-US" altLang="zh-CN" sz="3200" b="0" i="1" smtClean="0">
                            <a:solidFill>
                              <a:srgbClr val="0000FF"/>
                            </a:solidFill>
                            <a:latin typeface="Cambria Math"/>
                            <a:ea typeface="Cambria Math"/>
                          </a:rPr>
                          <m:t> ↦</m:t>
                        </m:r>
                        <m:sSub>
                          <m:sSubPr>
                            <m:ctrlPr>
                              <a:rPr lang="en-US" altLang="zh-CN" sz="3200" b="0" i="1" smtClean="0">
                                <a:solidFill>
                                  <a:srgbClr val="0000FF"/>
                                </a:solidFill>
                                <a:latin typeface="Cambria Math" panose="02040503050406030204" pitchFamily="18" charset="0"/>
                                <a:ea typeface="Cambria Math"/>
                              </a:rPr>
                            </m:ctrlPr>
                          </m:sSubPr>
                          <m:e>
                            <m:r>
                              <m:rPr>
                                <m:sty m:val="p"/>
                              </m:rPr>
                              <a:rPr lang="en-US" altLang="zh-CN" sz="3200" b="0" i="0" smtClean="0">
                                <a:solidFill>
                                  <a:srgbClr val="0000FF"/>
                                </a:solidFill>
                                <a:latin typeface="Cambria Math"/>
                                <a:ea typeface="Cambria Math"/>
                              </a:rPr>
                              <m:t>v</m:t>
                            </m:r>
                          </m:e>
                          <m:sub>
                            <m:r>
                              <a:rPr lang="en-US" altLang="zh-CN" sz="3200" b="0" i="1" smtClean="0">
                                <a:solidFill>
                                  <a:srgbClr val="0000FF"/>
                                </a:solidFill>
                                <a:latin typeface="Cambria Math"/>
                                <a:ea typeface="Cambria Math"/>
                              </a:rPr>
                              <m:t>1</m:t>
                            </m:r>
                          </m:sub>
                        </m:sSub>
                        <m:r>
                          <a:rPr lang="en-US" altLang="zh-CN" sz="3200" i="1">
                            <a:solidFill>
                              <a:srgbClr val="0000FF"/>
                            </a:solidFill>
                            <a:latin typeface="Cambria Math"/>
                            <a:ea typeface="Cambria Math"/>
                          </a:rPr>
                          <m:t>)</m:t>
                        </m:r>
                      </m:den>
                    </m:f>
                  </m:oMath>
                </a14:m>
                <a:r>
                  <a:rPr lang="zh-CN" altLang="en-US" sz="2800" dirty="0">
                    <a:solidFill>
                      <a:srgbClr val="0000FF"/>
                    </a:solidFill>
                  </a:rPr>
                  <a:t>                          </a:t>
                </a:r>
                <a:r>
                  <a:rPr lang="en-US" altLang="zh-CN" sz="2800" dirty="0">
                    <a:solidFill>
                      <a:srgbClr val="0000FF"/>
                    </a:solidFill>
                  </a:rPr>
                  <a:t>(E-R</a:t>
                </a:r>
                <a:r>
                  <a:rPr lang="en-US" altLang="zh-CN" dirty="0">
                    <a:solidFill>
                      <a:srgbClr val="0000FF"/>
                    </a:solidFill>
                  </a:rPr>
                  <a:t>EF</a:t>
                </a:r>
                <a:r>
                  <a:rPr lang="en-US" altLang="zh-CN" sz="2800" dirty="0">
                    <a:solidFill>
                      <a:srgbClr val="0000FF"/>
                    </a:solidFill>
                  </a:rPr>
                  <a:t>V)</a:t>
                </a:r>
                <a:endParaRPr lang="zh-CN" altLang="en-US" sz="2800" dirty="0">
                  <a:solidFill>
                    <a:srgbClr val="0000FF"/>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885504" y="1842865"/>
                <a:ext cx="7344816" cy="88979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2"/>
              <p:cNvSpPr txBox="1">
                <a:spLocks/>
              </p:cNvSpPr>
              <p:nvPr/>
            </p:nvSpPr>
            <p:spPr>
              <a:xfrm>
                <a:off x="221559" y="2996952"/>
                <a:ext cx="8626002" cy="36450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 </a:t>
                </a:r>
                <a:r>
                  <a:rPr lang="en-US" altLang="zh-CN" i="1" dirty="0">
                    <a:solidFill>
                      <a:srgbClr val="C00000"/>
                    </a:solidFill>
                  </a:rPr>
                  <a:t>breaks the correspondence </a:t>
                </a:r>
                <a:r>
                  <a:rPr lang="en-US" altLang="zh-CN" dirty="0"/>
                  <a:t>between the store typing and the store.</a:t>
                </a:r>
              </a:p>
              <a:p>
                <a:pPr marL="0" indent="0" algn="just">
                  <a:buNone/>
                </a:pPr>
                <a:r>
                  <a:rPr lang="en-US" altLang="zh-CN" dirty="0"/>
                  <a:t>Since </a:t>
                </a:r>
                <a:r>
                  <a:rPr lang="zh-CN" altLang="en-US" dirty="0"/>
                  <a:t>    </a:t>
                </a:r>
                <a:r>
                  <a:rPr lang="en-US" altLang="zh-CN" i="1" dirty="0">
                    <a:solidFill>
                      <a:srgbClr val="0000FF"/>
                    </a:solidFill>
                  </a:rPr>
                  <a:t>the store can grow </a:t>
                </a:r>
                <a:r>
                  <a:rPr lang="en-US" altLang="zh-CN" i="1" dirty="0">
                    <a:solidFill>
                      <a:schemeClr val="accent2">
                        <a:lumMod val="75000"/>
                      </a:schemeClr>
                    </a:solidFill>
                  </a:rPr>
                  <a:t>during evaluation</a:t>
                </a:r>
                <a:r>
                  <a:rPr lang="en-US" altLang="zh-CN" dirty="0"/>
                  <a:t>: </a:t>
                </a:r>
                <a:endParaRPr lang="zh-CN" altLang="en-US" dirty="0"/>
              </a:p>
              <a:p>
                <a:pPr marL="0" indent="0" algn="just">
                  <a:buNone/>
                </a:pPr>
                <a:r>
                  <a:rPr lang="en-US" altLang="zh-CN" b="1" i="1" dirty="0">
                    <a:solidFill>
                      <a:srgbClr val="7030A0"/>
                    </a:solidFill>
                  </a:rPr>
                  <a:t>Creation of a new reference cell </a:t>
                </a:r>
                <a:r>
                  <a:rPr lang="en-US" altLang="zh-CN" dirty="0"/>
                  <a:t>yields a store with a </a:t>
                </a:r>
                <a:r>
                  <a:rPr lang="en-US" altLang="zh-CN" i="1" dirty="0">
                    <a:solidFill>
                      <a:srgbClr val="C00000"/>
                    </a:solidFill>
                  </a:rPr>
                  <a:t>larger domain </a:t>
                </a:r>
                <a:r>
                  <a:rPr lang="en-US" altLang="zh-CN" dirty="0"/>
                  <a:t>than the initial one, making the conclusion </a:t>
                </a:r>
                <a:r>
                  <a:rPr lang="en-US" altLang="zh-CN" i="1" dirty="0">
                    <a:solidFill>
                      <a:srgbClr val="C00000"/>
                    </a:solidFill>
                  </a:rPr>
                  <a:t>incorrect</a:t>
                </a:r>
                <a:r>
                  <a:rPr lang="en-US" altLang="zh-CN" dirty="0"/>
                  <a:t>:  if </a:t>
                </a:r>
                <a14:m>
                  <m:oMath xmlns:m="http://schemas.openxmlformats.org/officeDocument/2006/math">
                    <m:r>
                      <a:rPr lang="en-US" altLang="zh-CN" b="0" i="1" smtClean="0">
                        <a:solidFill>
                          <a:srgbClr val="0000FF"/>
                        </a:solidFill>
                        <a:latin typeface="Cambria Math"/>
                        <a:ea typeface="Cambria Math"/>
                      </a:rPr>
                      <m:t>𝜇</m:t>
                    </m:r>
                    <m:r>
                      <a:rPr lang="en-US" altLang="zh-CN" b="0" i="1" smtClean="0">
                        <a:solidFill>
                          <a:srgbClr val="0000FF"/>
                        </a:solidFill>
                        <a:latin typeface="Cambria Math"/>
                        <a:ea typeface="Cambria Math"/>
                      </a:rPr>
                      <m:t>′ </m:t>
                    </m:r>
                  </m:oMath>
                </a14:m>
                <a:r>
                  <a:rPr lang="en-US" altLang="zh-CN" dirty="0"/>
                  <a:t>includes a binding for </a:t>
                </a:r>
                <a:r>
                  <a:rPr lang="en-US" altLang="zh-CN" b="1" i="1" dirty="0">
                    <a:solidFill>
                      <a:srgbClr val="7030A0"/>
                    </a:solidFill>
                  </a:rPr>
                  <a:t>a fresh location </a:t>
                </a:r>
                <a14:m>
                  <m:oMath xmlns:m="http://schemas.openxmlformats.org/officeDocument/2006/math">
                    <m:r>
                      <a:rPr lang="en-US" altLang="zh-CN" i="1">
                        <a:solidFill>
                          <a:srgbClr val="0000FF"/>
                        </a:solidFill>
                        <a:latin typeface="Cambria Math"/>
                        <a:ea typeface="Cambria Math"/>
                      </a:rPr>
                      <m:t>𝑙</m:t>
                    </m:r>
                    <m:r>
                      <a:rPr lang="en-US" altLang="zh-CN" i="1">
                        <a:solidFill>
                          <a:srgbClr val="0000FF"/>
                        </a:solidFill>
                        <a:latin typeface="Cambria Math"/>
                        <a:ea typeface="Cambria Math"/>
                      </a:rPr>
                      <m:t> </m:t>
                    </m:r>
                  </m:oMath>
                </a14:m>
                <a:r>
                  <a:rPr lang="en-US" altLang="zh-CN" dirty="0"/>
                  <a:t>, then </a:t>
                </a:r>
                <a14:m>
                  <m:oMath xmlns:m="http://schemas.openxmlformats.org/officeDocument/2006/math">
                    <m:r>
                      <a:rPr lang="en-US" altLang="zh-CN" i="1" smtClean="0">
                        <a:solidFill>
                          <a:srgbClr val="0000FF"/>
                        </a:solidFill>
                        <a:latin typeface="Cambria Math"/>
                        <a:ea typeface="Cambria Math"/>
                      </a:rPr>
                      <m:t>𝑙</m:t>
                    </m:r>
                  </m:oMath>
                </a14:m>
                <a:r>
                  <a:rPr lang="en-US" altLang="zh-CN" dirty="0">
                    <a:solidFill>
                      <a:srgbClr val="C00000"/>
                    </a:solidFill>
                  </a:rPr>
                  <a:t> cann’t be in the domain of </a:t>
                </a:r>
                <a14:m>
                  <m:oMath xmlns:m="http://schemas.openxmlformats.org/officeDocument/2006/math">
                    <m:r>
                      <m:rPr>
                        <m:sty m:val="p"/>
                      </m:rPr>
                      <a:rPr lang="en-US" altLang="zh-CN" b="0" i="0" smtClean="0">
                        <a:solidFill>
                          <a:srgbClr val="0000FF"/>
                        </a:solidFill>
                        <a:latin typeface="Cambria Math"/>
                        <a:ea typeface="Cambria Math"/>
                      </a:rPr>
                      <m:t>Σ</m:t>
                    </m:r>
                    <m:r>
                      <a:rPr lang="en-US" altLang="zh-CN" i="1">
                        <a:solidFill>
                          <a:srgbClr val="0000FF"/>
                        </a:solidFill>
                        <a:latin typeface="Cambria Math"/>
                        <a:ea typeface="Cambria Math"/>
                      </a:rPr>
                      <m:t> </m:t>
                    </m:r>
                  </m:oMath>
                </a14:m>
                <a:r>
                  <a:rPr lang="en-US" altLang="zh-CN" dirty="0"/>
                  <a:t>, and it will not be the case that </a:t>
                </a:r>
                <a14:m>
                  <m:oMath xmlns:m="http://schemas.openxmlformats.org/officeDocument/2006/math">
                    <m:r>
                      <a:rPr lang="en-US" altLang="zh-CN" b="1" i="1" smtClean="0">
                        <a:solidFill>
                          <a:srgbClr val="0000FF"/>
                        </a:solidFill>
                        <a:latin typeface="Cambria Math"/>
                        <a:ea typeface="Cambria Math"/>
                      </a:rPr>
                      <m:t>𝒕</m:t>
                    </m:r>
                    <m:r>
                      <a:rPr lang="en-US" altLang="zh-CN" b="1" i="1" smtClean="0">
                        <a:solidFill>
                          <a:srgbClr val="0000FF"/>
                        </a:solidFill>
                        <a:latin typeface="Cambria Math"/>
                        <a:ea typeface="Cambria Math"/>
                      </a:rPr>
                      <m:t>′ </m:t>
                    </m:r>
                  </m:oMath>
                </a14:m>
                <a:r>
                  <a:rPr lang="zh-CN" altLang="en-US" b="1" i="1" dirty="0"/>
                  <a:t> </a:t>
                </a:r>
                <a:r>
                  <a:rPr lang="en-US" altLang="zh-CN" b="1" i="1" dirty="0"/>
                  <a:t>is </a:t>
                </a:r>
                <a:r>
                  <a:rPr lang="en-US" altLang="zh-CN" b="1" i="1" dirty="0" err="1"/>
                  <a:t>typable</a:t>
                </a:r>
                <a:r>
                  <a:rPr lang="en-US" altLang="zh-CN" b="1" i="1" dirty="0"/>
                  <a:t> under </a:t>
                </a:r>
                <a14:m>
                  <m:oMath xmlns:m="http://schemas.openxmlformats.org/officeDocument/2006/math">
                    <m:r>
                      <a:rPr lang="en-US" altLang="zh-CN" b="1" i="1">
                        <a:solidFill>
                          <a:srgbClr val="0000FF"/>
                        </a:solidFill>
                        <a:latin typeface="Cambria Math"/>
                        <a:ea typeface="Cambria Math"/>
                      </a:rPr>
                      <m:t>𝜮</m:t>
                    </m:r>
                  </m:oMath>
                </a14:m>
                <a:r>
                  <a:rPr lang="en-US" altLang="zh-CN" dirty="0"/>
                  <a:t>.</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221559" y="2996952"/>
                <a:ext cx="8626002" cy="3645024"/>
              </a:xfrm>
              <a:prstGeom prst="rect">
                <a:avLst/>
              </a:prstGeom>
              <a:blipFill>
                <a:blip r:embed="rId7"/>
                <a:stretch>
                  <a:fillRect l="-1322" t="-1736" r="-1322" b="-555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8" name="墨迹 7"/>
              <p14:cNvContentPartPr/>
              <p14:nvPr>
                <p:extLst>
                  <p:ext uri="{42D2F446-02D8-4167-A562-619A0277C38B}">
                    <p15:isNarration xmlns:p15="http://schemas.microsoft.com/office/powerpoint/2012/main" val="1"/>
                  </p:ext>
                </p:extLst>
              </p14:nvPr>
            </p14:nvContentPartPr>
            <p14:xfrm>
              <a:off x="1511280" y="1911240"/>
              <a:ext cx="7010640" cy="2229480"/>
            </p14:xfrm>
          </p:contentPart>
        </mc:Choice>
        <mc:Fallback>
          <p:pic>
            <p:nvPicPr>
              <p:cNvPr id="8" name="墨迹 7"/>
              <p:cNvPicPr>
                <a:picLocks noGrp="1" noRot="1" noChangeAspect="1" noMove="1" noResize="1" noEditPoints="1" noAdjustHandles="1" noChangeArrowheads="1" noChangeShapeType="1"/>
              </p:cNvPicPr>
              <p:nvPr/>
            </p:nvPicPr>
            <p:blipFill>
              <a:blip r:embed="rId9"/>
              <a:stretch>
                <a:fillRect/>
              </a:stretch>
            </p:blipFill>
            <p:spPr>
              <a:xfrm>
                <a:off x="1501920" y="1901880"/>
                <a:ext cx="7029360" cy="2248200"/>
              </a:xfrm>
              <a:prstGeom prst="rect">
                <a:avLst/>
              </a:prstGeom>
            </p:spPr>
          </p:pic>
        </mc:Fallback>
      </mc:AlternateContent>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942992010"/>
      </p:ext>
    </p:extLst>
  </p:cSld>
  <p:clrMapOvr>
    <a:masterClrMapping/>
  </p:clrMapOvr>
  <mc:AlternateContent xmlns:mc="http://schemas.openxmlformats.org/markup-compatibility/2006">
    <mc:Choice xmlns:p14="http://schemas.microsoft.com/office/powerpoint/2010/main" Requires="p14">
      <p:transition spd="slow" p14:dur="2000" advTm="52511"/>
    </mc:Choice>
    <mc:Fallback>
      <p:transition spd="slow" advTm="52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9"/>
                </p:tgtEl>
              </p:cMediaNode>
            </p:audio>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Preservation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196752"/>
                <a:ext cx="8579296" cy="5328592"/>
              </a:xfrm>
            </p:spPr>
            <p:txBody>
              <a:bodyPr>
                <a:normAutofit fontScale="92500" lnSpcReduction="10000"/>
              </a:bodyPr>
              <a:lstStyle/>
              <a:p>
                <a:pPr marL="0" indent="0">
                  <a:buNone/>
                </a:pPr>
                <a:r>
                  <a:rPr lang="en-US" altLang="zh-CN" dirty="0"/>
                  <a:t>Theorem:  if </a:t>
                </a:r>
              </a:p>
              <a:p>
                <a:pPr marL="0" indent="0">
                  <a:spcBef>
                    <a:spcPts val="0"/>
                  </a:spcBef>
                  <a:buNone/>
                </a:pPr>
                <a:r>
                  <a:rPr lang="en-US" altLang="zh-CN" dirty="0"/>
                  <a:t>	</a:t>
                </a:r>
                <a14:m>
                  <m:oMath xmlns:m="http://schemas.openxmlformats.org/officeDocument/2006/math">
                    <m:r>
                      <m:rPr>
                        <m:sty m:val="p"/>
                      </m:rPr>
                      <a:rPr lang="en-US" altLang="zh-CN" b="0" i="0" smtClean="0">
                        <a:solidFill>
                          <a:srgbClr val="0000FF"/>
                        </a:solidFill>
                        <a:latin typeface="Cambria Math"/>
                      </a:rPr>
                      <m:t>Γ</m:t>
                    </m:r>
                    <m:r>
                      <a:rPr lang="en-US" altLang="zh-CN" b="0" i="1" smtClean="0">
                        <a:solidFill>
                          <a:srgbClr val="0000FF"/>
                        </a:solidFill>
                        <a:latin typeface="Cambria Math"/>
                      </a:rPr>
                      <m:t> | </m:t>
                    </m:r>
                    <m:r>
                      <m:rPr>
                        <m:sty m:val="p"/>
                      </m:rPr>
                      <a:rPr lang="en-US" altLang="zh-CN" b="0" i="0" smtClean="0">
                        <a:solidFill>
                          <a:srgbClr val="0000FF"/>
                        </a:solidFill>
                        <a:latin typeface="Cambria Math"/>
                      </a:rPr>
                      <m:t>Σ</m:t>
                    </m:r>
                    <m:r>
                      <a:rPr lang="en-US" altLang="zh-CN" b="0" i="1" smtClean="0">
                        <a:solidFill>
                          <a:srgbClr val="0000FF"/>
                        </a:solidFill>
                        <a:latin typeface="Cambria Math"/>
                      </a:rPr>
                      <m:t>⊢</m:t>
                    </m:r>
                    <m:r>
                      <m:rPr>
                        <m:sty m:val="p"/>
                      </m:rPr>
                      <a:rPr lang="en-US" altLang="zh-CN" b="0" i="0" smtClean="0">
                        <a:solidFill>
                          <a:srgbClr val="0000FF"/>
                        </a:solidFill>
                        <a:latin typeface="Cambria Math"/>
                      </a:rPr>
                      <m:t>t</m:t>
                    </m:r>
                    <m:r>
                      <a:rPr lang="en-US" altLang="zh-CN" b="0" i="0" smtClean="0">
                        <a:solidFill>
                          <a:srgbClr val="0000FF"/>
                        </a:solidFill>
                        <a:latin typeface="Cambria Math"/>
                      </a:rPr>
                      <m:t>:</m:t>
                    </m:r>
                    <m:r>
                      <m:rPr>
                        <m:sty m:val="p"/>
                      </m:rPr>
                      <a:rPr lang="en-US" altLang="zh-CN" b="0" i="0" smtClean="0">
                        <a:solidFill>
                          <a:srgbClr val="0000FF"/>
                        </a:solidFill>
                        <a:latin typeface="Cambria Math"/>
                      </a:rPr>
                      <m:t>T</m:t>
                    </m:r>
                  </m:oMath>
                </a14:m>
                <a:endParaRPr lang="en-US" altLang="zh-CN" b="0" i="0" dirty="0">
                  <a:solidFill>
                    <a:srgbClr val="0000FF"/>
                  </a:solidFill>
                  <a:latin typeface="Cambria Math"/>
                </a:endParaRPr>
              </a:p>
              <a:p>
                <a:pPr marL="0" indent="0">
                  <a:spcBef>
                    <a:spcPts val="0"/>
                  </a:spcBef>
                  <a:buNone/>
                </a:pPr>
                <a:r>
                  <a:rPr lang="en-US" altLang="zh-CN" dirty="0">
                    <a:solidFill>
                      <a:srgbClr val="0000FF"/>
                    </a:solidFill>
                  </a:rPr>
                  <a:t>	</a:t>
                </a:r>
                <a14:m>
                  <m:oMath xmlns:m="http://schemas.openxmlformats.org/officeDocument/2006/math">
                    <m:r>
                      <m:rPr>
                        <m:sty m:val="p"/>
                      </m:rPr>
                      <a:rPr lang="en-US" altLang="zh-CN">
                        <a:solidFill>
                          <a:srgbClr val="0000FF"/>
                        </a:solidFill>
                        <a:latin typeface="Cambria Math"/>
                      </a:rPr>
                      <m:t>Γ</m:t>
                    </m:r>
                    <m:r>
                      <a:rPr lang="en-US" altLang="zh-CN" i="1">
                        <a:solidFill>
                          <a:srgbClr val="0000FF"/>
                        </a:solidFill>
                        <a:latin typeface="Cambria Math"/>
                      </a:rPr>
                      <m:t> | </m:t>
                    </m:r>
                    <m:r>
                      <m:rPr>
                        <m:sty m:val="p"/>
                      </m:rPr>
                      <a:rPr lang="en-US" altLang="zh-CN">
                        <a:solidFill>
                          <a:srgbClr val="0000FF"/>
                        </a:solidFill>
                        <a:latin typeface="Cambria Math"/>
                      </a:rPr>
                      <m:t>Σ</m:t>
                    </m:r>
                    <m:r>
                      <a:rPr lang="en-US" altLang="zh-CN" i="1">
                        <a:solidFill>
                          <a:srgbClr val="0000FF"/>
                        </a:solidFill>
                        <a:latin typeface="Cambria Math"/>
                      </a:rPr>
                      <m:t>⊢</m:t>
                    </m:r>
                    <m:r>
                      <a:rPr lang="en-US" altLang="zh-CN" b="0" i="1" smtClean="0">
                        <a:solidFill>
                          <a:srgbClr val="0000FF"/>
                        </a:solidFill>
                        <a:latin typeface="Cambria Math"/>
                      </a:rPr>
                      <m:t>𝜇</m:t>
                    </m:r>
                  </m:oMath>
                </a14:m>
                <a:endParaRPr lang="en-US" altLang="zh-CN" dirty="0">
                  <a:solidFill>
                    <a:srgbClr val="0000FF"/>
                  </a:solidFill>
                  <a:latin typeface="Cambria Math"/>
                </a:endParaRPr>
              </a:p>
              <a:p>
                <a:pPr marL="0" indent="0">
                  <a:spcBef>
                    <a:spcPts val="0"/>
                  </a:spcBef>
                  <a:buNone/>
                </a:pPr>
                <a:r>
                  <a:rPr lang="en-US" altLang="zh-CN" dirty="0">
                    <a:solidFill>
                      <a:srgbClr val="0000FF"/>
                    </a:solidFill>
                  </a:rPr>
                  <a:t>	</a:t>
                </a:r>
                <a14:m>
                  <m:oMath xmlns:m="http://schemas.openxmlformats.org/officeDocument/2006/math">
                    <m:r>
                      <m:rPr>
                        <m:sty m:val="p"/>
                      </m:rPr>
                      <a:rPr lang="en-US" altLang="zh-CN">
                        <a:solidFill>
                          <a:srgbClr val="0000FF"/>
                        </a:solidFill>
                        <a:latin typeface="Cambria Math"/>
                      </a:rPr>
                      <m:t>t</m:t>
                    </m:r>
                    <m:r>
                      <a:rPr lang="en-US" altLang="zh-CN">
                        <a:solidFill>
                          <a:srgbClr val="0000FF"/>
                        </a:solidFill>
                        <a:latin typeface="Cambria Math"/>
                      </a:rPr>
                      <m:t> | </m:t>
                    </m:r>
                    <m:r>
                      <a:rPr lang="en-US" altLang="zh-CN">
                        <a:solidFill>
                          <a:srgbClr val="0000FF"/>
                        </a:solidFill>
                        <a:latin typeface="Cambria Math"/>
                      </a:rPr>
                      <m:t>𝜇</m:t>
                    </m:r>
                    <m:r>
                      <a:rPr lang="en-US" altLang="zh-CN">
                        <a:solidFill>
                          <a:srgbClr val="0000FF"/>
                        </a:solidFill>
                        <a:latin typeface="Cambria Math"/>
                      </a:rPr>
                      <m:t> ⟶</m:t>
                    </m:r>
                    <m:sSup>
                      <m:sSupPr>
                        <m:ctrlPr>
                          <a:rPr lang="en-US" altLang="zh-CN" i="1">
                            <a:solidFill>
                              <a:srgbClr val="0000FF"/>
                            </a:solidFill>
                            <a:latin typeface="Cambria Math" panose="02040503050406030204" pitchFamily="18" charset="0"/>
                          </a:rPr>
                        </m:ctrlPr>
                      </m:sSupPr>
                      <m:e>
                        <m:r>
                          <m:rPr>
                            <m:sty m:val="p"/>
                          </m:rPr>
                          <a:rPr lang="en-US" altLang="zh-CN">
                            <a:solidFill>
                              <a:srgbClr val="0000FF"/>
                            </a:solidFill>
                            <a:latin typeface="Cambria Math"/>
                          </a:rPr>
                          <m:t>t</m:t>
                        </m:r>
                      </m:e>
                      <m:sup>
                        <m:r>
                          <a:rPr lang="en-US" altLang="zh-CN">
                            <a:solidFill>
                              <a:srgbClr val="0000FF"/>
                            </a:solidFill>
                            <a:latin typeface="Cambria Math"/>
                          </a:rPr>
                          <m:t>′</m:t>
                        </m:r>
                      </m:sup>
                    </m:sSup>
                    <m:r>
                      <a:rPr lang="en-US" altLang="zh-CN">
                        <a:solidFill>
                          <a:srgbClr val="0000FF"/>
                        </a:solidFill>
                        <a:latin typeface="Cambria Math"/>
                      </a:rPr>
                      <m:t>| </m:t>
                    </m:r>
                    <m:r>
                      <m:rPr>
                        <m:sty m:val="p"/>
                      </m:rPr>
                      <a:rPr lang="en-US" altLang="zh-CN">
                        <a:solidFill>
                          <a:srgbClr val="0000FF"/>
                        </a:solidFill>
                        <a:latin typeface="Cambria Math"/>
                      </a:rPr>
                      <m:t>μ</m:t>
                    </m:r>
                    <m:r>
                      <a:rPr lang="en-US" altLang="zh-CN">
                        <a:solidFill>
                          <a:srgbClr val="0000FF"/>
                        </a:solidFill>
                        <a:latin typeface="Cambria Math"/>
                      </a:rPr>
                      <m:t>′</m:t>
                    </m:r>
                  </m:oMath>
                </a14:m>
                <a:endParaRPr lang="en-US" altLang="zh-CN" dirty="0">
                  <a:solidFill>
                    <a:srgbClr val="0000FF"/>
                  </a:solidFill>
                  <a:latin typeface="Cambria Math"/>
                </a:endParaRPr>
              </a:p>
              <a:p>
                <a:pPr marL="0" indent="0">
                  <a:buNone/>
                </a:pPr>
                <a:r>
                  <a:rPr lang="en-US" altLang="zh-CN" dirty="0">
                    <a:latin typeface="Cambria Math"/>
                  </a:rPr>
                  <a:t>then,  for </a:t>
                </a:r>
                <a:r>
                  <a:rPr lang="zh-CN" altLang="en-US" dirty="0">
                    <a:latin typeface="Cambria Math"/>
                  </a:rPr>
                  <a:t> </a:t>
                </a:r>
                <a:r>
                  <a:rPr lang="en-US" altLang="zh-CN" i="1" dirty="0">
                    <a:solidFill>
                      <a:srgbClr val="C00000"/>
                    </a:solidFill>
                    <a:latin typeface="Cambria Math"/>
                  </a:rPr>
                  <a:t>some</a:t>
                </a:r>
                <a:r>
                  <a:rPr lang="en-US" altLang="zh-CN" dirty="0">
                    <a:solidFill>
                      <a:srgbClr val="0000FF"/>
                    </a:solidFill>
                    <a:latin typeface="Cambria Math"/>
                  </a:rPr>
                  <a:t> </a:t>
                </a:r>
                <a:r>
                  <a:rPr lang="zh-CN" altLang="en-US" dirty="0">
                    <a:solidFill>
                      <a:srgbClr val="0000FF"/>
                    </a:solidFill>
                    <a:latin typeface="Cambria Math"/>
                  </a:rPr>
                  <a:t>   </a:t>
                </a:r>
                <a14:m>
                  <m:oMath xmlns:m="http://schemas.openxmlformats.org/officeDocument/2006/math">
                    <m:sSup>
                      <m:sSupPr>
                        <m:ctrlPr>
                          <a:rPr lang="en-US" altLang="zh-CN" b="0" i="1" smtClean="0">
                            <a:solidFill>
                              <a:srgbClr val="0000FF"/>
                            </a:solidFill>
                            <a:latin typeface="Cambria Math" panose="02040503050406030204" pitchFamily="18" charset="0"/>
                          </a:rPr>
                        </m:ctrlPr>
                      </m:sSupPr>
                      <m:e>
                        <m:r>
                          <m:rPr>
                            <m:sty m:val="p"/>
                          </m:rPr>
                          <a:rPr lang="en-US" altLang="zh-CN" b="0" i="0" smtClean="0">
                            <a:solidFill>
                              <a:srgbClr val="0000FF"/>
                            </a:solidFill>
                            <a:latin typeface="Cambria Math"/>
                          </a:rPr>
                          <m:t>Σ</m:t>
                        </m:r>
                      </m:e>
                      <m:sup>
                        <m:r>
                          <a:rPr lang="en-US" altLang="zh-CN" b="0" i="1" smtClean="0">
                            <a:solidFill>
                              <a:srgbClr val="0000FF"/>
                            </a:solidFill>
                            <a:latin typeface="Cambria Math"/>
                          </a:rPr>
                          <m:t>′</m:t>
                        </m:r>
                      </m:sup>
                    </m:sSup>
                    <m:r>
                      <a:rPr lang="en-US" altLang="zh-CN" b="0" i="1" smtClean="0">
                        <a:solidFill>
                          <a:srgbClr val="0000FF"/>
                        </a:solidFill>
                        <a:latin typeface="Cambria Math"/>
                        <a:ea typeface="Cambria Math"/>
                      </a:rPr>
                      <m:t>⊇</m:t>
                    </m:r>
                    <m:r>
                      <a:rPr lang="en-US" altLang="zh-CN" b="0" i="1" smtClean="0">
                        <a:solidFill>
                          <a:srgbClr val="0000FF"/>
                        </a:solidFill>
                        <a:latin typeface="Cambria Math"/>
                      </a:rPr>
                      <m:t> </m:t>
                    </m:r>
                    <m:r>
                      <m:rPr>
                        <m:sty m:val="p"/>
                      </m:rPr>
                      <a:rPr lang="en-US" altLang="zh-CN" b="0" i="0" smtClean="0">
                        <a:solidFill>
                          <a:srgbClr val="0000FF"/>
                        </a:solidFill>
                        <a:latin typeface="Cambria Math"/>
                      </a:rPr>
                      <m:t>Σ</m:t>
                    </m:r>
                  </m:oMath>
                </a14:m>
                <a:r>
                  <a:rPr lang="en-US" altLang="zh-CN" dirty="0">
                    <a:solidFill>
                      <a:srgbClr val="0000FF"/>
                    </a:solidFill>
                    <a:latin typeface="Cambria Math"/>
                  </a:rPr>
                  <a:t>,</a:t>
                </a:r>
              </a:p>
              <a:p>
                <a:pPr marL="0" indent="0">
                  <a:spcBef>
                    <a:spcPts val="0"/>
                  </a:spcBef>
                  <a:buNone/>
                </a:pPr>
                <a:r>
                  <a:rPr lang="en-US" altLang="zh-CN" dirty="0">
                    <a:solidFill>
                      <a:srgbClr val="0000FF"/>
                    </a:solidFill>
                  </a:rPr>
                  <a:t>	</a:t>
                </a:r>
                <a14:m>
                  <m:oMath xmlns:m="http://schemas.openxmlformats.org/officeDocument/2006/math">
                    <m:r>
                      <m:rPr>
                        <m:sty m:val="p"/>
                      </m:rPr>
                      <a:rPr lang="en-US" altLang="zh-CN">
                        <a:solidFill>
                          <a:srgbClr val="0000FF"/>
                        </a:solidFill>
                        <a:latin typeface="Cambria Math"/>
                      </a:rPr>
                      <m:t>Γ</m:t>
                    </m:r>
                    <m:r>
                      <a:rPr lang="en-US" altLang="zh-CN" i="1">
                        <a:solidFill>
                          <a:srgbClr val="0000FF"/>
                        </a:solidFill>
                        <a:latin typeface="Cambria Math"/>
                      </a:rPr>
                      <m:t> | </m:t>
                    </m:r>
                    <m:r>
                      <m:rPr>
                        <m:sty m:val="p"/>
                      </m:rPr>
                      <a:rPr lang="en-US" altLang="zh-CN">
                        <a:solidFill>
                          <a:srgbClr val="0000FF"/>
                        </a:solidFill>
                        <a:latin typeface="Cambria Math"/>
                      </a:rPr>
                      <m:t>Σ</m:t>
                    </m:r>
                    <m:r>
                      <a:rPr lang="en-US" altLang="zh-CN" b="0" i="0" smtClean="0">
                        <a:solidFill>
                          <a:srgbClr val="0000FF"/>
                        </a:solidFill>
                        <a:latin typeface="Cambria Math"/>
                      </a:rPr>
                      <m:t>′</m:t>
                    </m:r>
                    <m:r>
                      <a:rPr lang="en-US" altLang="zh-CN" i="1">
                        <a:solidFill>
                          <a:srgbClr val="0000FF"/>
                        </a:solidFill>
                        <a:latin typeface="Cambria Math"/>
                      </a:rPr>
                      <m:t>⊢</m:t>
                    </m:r>
                    <m:r>
                      <m:rPr>
                        <m:sty m:val="p"/>
                      </m:rPr>
                      <a:rPr lang="en-US" altLang="zh-CN">
                        <a:solidFill>
                          <a:srgbClr val="0000FF"/>
                        </a:solidFill>
                        <a:latin typeface="Cambria Math"/>
                      </a:rPr>
                      <m:t>t</m:t>
                    </m:r>
                    <m:r>
                      <a:rPr lang="en-US" altLang="zh-CN" b="0" i="0" smtClean="0">
                        <a:solidFill>
                          <a:srgbClr val="0000FF"/>
                        </a:solidFill>
                        <a:latin typeface="Cambria Math"/>
                      </a:rPr>
                      <m:t>′</m:t>
                    </m:r>
                    <m:r>
                      <a:rPr lang="en-US" altLang="zh-CN">
                        <a:solidFill>
                          <a:srgbClr val="0000FF"/>
                        </a:solidFill>
                        <a:latin typeface="Cambria Math"/>
                      </a:rPr>
                      <m:t>:</m:t>
                    </m:r>
                    <m:r>
                      <m:rPr>
                        <m:sty m:val="p"/>
                      </m:rPr>
                      <a:rPr lang="en-US" altLang="zh-CN">
                        <a:solidFill>
                          <a:srgbClr val="0000FF"/>
                        </a:solidFill>
                        <a:latin typeface="Cambria Math"/>
                      </a:rPr>
                      <m:t>T</m:t>
                    </m:r>
                  </m:oMath>
                </a14:m>
                <a:endParaRPr lang="en-US" altLang="zh-CN" dirty="0">
                  <a:solidFill>
                    <a:srgbClr val="0000FF"/>
                  </a:solidFill>
                  <a:latin typeface="Cambria Math"/>
                </a:endParaRPr>
              </a:p>
              <a:p>
                <a:pPr marL="0" indent="0">
                  <a:spcBef>
                    <a:spcPts val="0"/>
                  </a:spcBef>
                  <a:buNone/>
                </a:pPr>
                <a:r>
                  <a:rPr lang="en-US" altLang="zh-CN" dirty="0">
                    <a:solidFill>
                      <a:srgbClr val="0000FF"/>
                    </a:solidFill>
                  </a:rPr>
                  <a:t>	</a:t>
                </a:r>
                <a14:m>
                  <m:oMath xmlns:m="http://schemas.openxmlformats.org/officeDocument/2006/math">
                    <m:r>
                      <m:rPr>
                        <m:sty m:val="p"/>
                      </m:rPr>
                      <a:rPr lang="en-US" altLang="zh-CN">
                        <a:solidFill>
                          <a:srgbClr val="0000FF"/>
                        </a:solidFill>
                        <a:latin typeface="Cambria Math"/>
                      </a:rPr>
                      <m:t>Γ</m:t>
                    </m:r>
                    <m:r>
                      <a:rPr lang="en-US" altLang="zh-CN" i="1">
                        <a:solidFill>
                          <a:srgbClr val="0000FF"/>
                        </a:solidFill>
                        <a:latin typeface="Cambria Math"/>
                      </a:rPr>
                      <m:t> | </m:t>
                    </m:r>
                    <m:r>
                      <m:rPr>
                        <m:sty m:val="p"/>
                      </m:rPr>
                      <a:rPr lang="en-US" altLang="zh-CN">
                        <a:solidFill>
                          <a:srgbClr val="0000FF"/>
                        </a:solidFill>
                        <a:latin typeface="Cambria Math"/>
                      </a:rPr>
                      <m:t>Σ</m:t>
                    </m:r>
                    <m:r>
                      <a:rPr lang="en-US" altLang="zh-CN" b="0" i="0" smtClean="0">
                        <a:solidFill>
                          <a:srgbClr val="0000FF"/>
                        </a:solidFill>
                        <a:latin typeface="Cambria Math"/>
                      </a:rPr>
                      <m:t>′</m:t>
                    </m:r>
                    <m:r>
                      <a:rPr lang="en-US" altLang="zh-CN" i="1">
                        <a:solidFill>
                          <a:srgbClr val="0000FF"/>
                        </a:solidFill>
                        <a:latin typeface="Cambria Math"/>
                      </a:rPr>
                      <m:t>⊢</m:t>
                    </m:r>
                    <m:r>
                      <a:rPr lang="en-US" altLang="zh-CN" i="1">
                        <a:solidFill>
                          <a:srgbClr val="0000FF"/>
                        </a:solidFill>
                        <a:latin typeface="Cambria Math"/>
                      </a:rPr>
                      <m:t>𝜇</m:t>
                    </m:r>
                    <m:r>
                      <a:rPr lang="en-US" altLang="zh-CN" b="0" i="1" smtClean="0">
                        <a:solidFill>
                          <a:srgbClr val="0000FF"/>
                        </a:solidFill>
                        <a:latin typeface="Cambria Math"/>
                      </a:rPr>
                      <m:t>′</m:t>
                    </m:r>
                  </m:oMath>
                </a14:m>
                <a:r>
                  <a:rPr lang="en-US" altLang="zh-CN" dirty="0">
                    <a:solidFill>
                      <a:srgbClr val="0000FF"/>
                    </a:solidFill>
                    <a:latin typeface="Cambria Math"/>
                  </a:rPr>
                  <a:t>.</a:t>
                </a:r>
              </a:p>
              <a:p>
                <a:pPr marL="0" indent="0">
                  <a:buNone/>
                </a:pPr>
                <a:endParaRPr lang="en-US" altLang="zh-CN" sz="1000" dirty="0"/>
              </a:p>
              <a:p>
                <a:pPr marL="0" indent="0">
                  <a:buNone/>
                </a:pPr>
                <a:r>
                  <a:rPr lang="en-US" altLang="zh-CN" dirty="0"/>
                  <a:t>A correct version.  </a:t>
                </a:r>
              </a:p>
              <a:p>
                <a:pPr marL="0" indent="0">
                  <a:buNone/>
                </a:pPr>
                <a:r>
                  <a:rPr lang="en-US" altLang="zh-CN" dirty="0"/>
                  <a:t>What is </a:t>
                </a:r>
                <a14:m>
                  <m:oMath xmlns:m="http://schemas.openxmlformats.org/officeDocument/2006/math">
                    <m:sSup>
                      <m:sSupPr>
                        <m:ctrlPr>
                          <a:rPr lang="en-US" altLang="zh-CN" i="1">
                            <a:solidFill>
                              <a:srgbClr val="0000FF"/>
                            </a:solidFill>
                            <a:latin typeface="Cambria Math" panose="02040503050406030204" pitchFamily="18" charset="0"/>
                          </a:rPr>
                        </m:ctrlPr>
                      </m:sSupPr>
                      <m:e>
                        <m:r>
                          <m:rPr>
                            <m:sty m:val="p"/>
                          </m:rPr>
                          <a:rPr lang="en-US" altLang="zh-CN">
                            <a:solidFill>
                              <a:srgbClr val="0000FF"/>
                            </a:solidFill>
                            <a:latin typeface="Cambria Math"/>
                          </a:rPr>
                          <m:t>Σ</m:t>
                        </m:r>
                      </m:e>
                      <m:sup>
                        <m:r>
                          <a:rPr lang="en-US" altLang="zh-CN" i="1">
                            <a:solidFill>
                              <a:srgbClr val="0000FF"/>
                            </a:solidFill>
                            <a:latin typeface="Cambria Math"/>
                          </a:rPr>
                          <m:t>′</m:t>
                        </m:r>
                      </m:sup>
                    </m:sSup>
                  </m:oMath>
                </a14:m>
                <a:r>
                  <a:rPr lang="en-US" altLang="zh-CN" dirty="0"/>
                  <a:t> ?</a:t>
                </a:r>
              </a:p>
              <a:p>
                <a:pPr marL="0" indent="0">
                  <a:buNone/>
                </a:pPr>
                <a:endParaRPr lang="en-US" altLang="zh-CN" sz="1200" i="1" dirty="0"/>
              </a:p>
              <a:p>
                <a:pPr marL="0" indent="0">
                  <a:buNone/>
                </a:pPr>
                <a:r>
                  <a:rPr lang="en-US" altLang="zh-CN" i="1" dirty="0"/>
                  <a:t>Proof</a:t>
                </a:r>
                <a:r>
                  <a:rPr lang="en-US" altLang="zh-CN" dirty="0"/>
                  <a:t>:  Easy extension of the preservation proof for </a:t>
                </a:r>
                <a14:m>
                  <m:oMath xmlns:m="http://schemas.openxmlformats.org/officeDocument/2006/math">
                    <m:sSub>
                      <m:sSubPr>
                        <m:ctrlPr>
                          <a:rPr lang="en-US" altLang="zh-CN" b="0" i="1" smtClean="0">
                            <a:solidFill>
                              <a:srgbClr val="0000FF"/>
                            </a:solidFill>
                            <a:latin typeface="Cambria Math" panose="02040503050406030204" pitchFamily="18" charset="0"/>
                          </a:rPr>
                        </m:ctrlPr>
                      </m:sSubPr>
                      <m:e>
                        <m:r>
                          <a:rPr lang="en-US" altLang="zh-CN" i="1">
                            <a:solidFill>
                              <a:srgbClr val="0000FF"/>
                            </a:solidFill>
                            <a:latin typeface="Cambria Math"/>
                          </a:rPr>
                          <m:t>𝜆</m:t>
                        </m:r>
                      </m:e>
                      <m:sub>
                        <m:r>
                          <a:rPr lang="en-US" altLang="zh-CN" b="0" i="1" smtClean="0">
                            <a:solidFill>
                              <a:srgbClr val="0000FF"/>
                            </a:solidFill>
                            <a:latin typeface="Cambria Math"/>
                            <a:ea typeface="Cambria Math"/>
                          </a:rPr>
                          <m:t>→</m:t>
                        </m:r>
                      </m:sub>
                    </m:sSub>
                  </m:oMath>
                </a14:m>
                <a:r>
                  <a:rPr lang="en-US" altLang="zh-CN" dirty="0"/>
                  <a:t>.</a:t>
                </a:r>
                <a14:m>
                  <m:oMath xmlns:m="http://schemas.openxmlformats.org/officeDocument/2006/math">
                    <m:r>
                      <a:rPr lang="en-US" altLang="zh-CN" b="0" i="1" smtClean="0">
                        <a:latin typeface="Cambria Math"/>
                      </a:rPr>
                      <m:t> </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5328592"/>
              </a:xfrm>
              <a:blipFill>
                <a:blip r:embed="rId6"/>
                <a:stretch>
                  <a:fillRect l="-1634" t="-2288" b="-3432"/>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 name="墨迹 5"/>
              <p14:cNvContentPartPr/>
              <p14:nvPr>
                <p:extLst>
                  <p:ext uri="{42D2F446-02D8-4167-A562-619A0277C38B}">
                    <p15:isNarration xmlns:p15="http://schemas.microsoft.com/office/powerpoint/2012/main" val="1"/>
                  </p:ext>
                </p:extLst>
              </p14:nvPr>
            </p14:nvContentPartPr>
            <p14:xfrm>
              <a:off x="914400" y="1987560"/>
              <a:ext cx="3626280" cy="2445120"/>
            </p14:xfrm>
          </p:contentPart>
        </mc:Choice>
        <mc:Fallback>
          <p:pic>
            <p:nvPicPr>
              <p:cNvPr id="6" name="墨迹 5"/>
              <p:cNvPicPr>
                <a:picLocks noGrp="1" noRot="1" noChangeAspect="1" noMove="1" noResize="1" noEditPoints="1" noAdjustHandles="1" noChangeArrowheads="1" noChangeShapeType="1"/>
              </p:cNvPicPr>
              <p:nvPr/>
            </p:nvPicPr>
            <p:blipFill>
              <a:blip r:embed="rId8"/>
              <a:stretch>
                <a:fillRect/>
              </a:stretch>
            </p:blipFill>
            <p:spPr>
              <a:xfrm>
                <a:off x="905040" y="1978200"/>
                <a:ext cx="3645000" cy="246384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688477804"/>
      </p:ext>
    </p:extLst>
  </p:cSld>
  <p:clrMapOvr>
    <a:masterClrMapping/>
  </p:clrMapOvr>
  <mc:AlternateContent xmlns:mc="http://schemas.openxmlformats.org/markup-compatibility/2006">
    <mc:Choice xmlns:p14="http://schemas.microsoft.com/office/powerpoint/2010/main" Requires="p14">
      <p:transition spd="slow" p14:dur="2000" advTm="112944"/>
    </mc:Choice>
    <mc:Fallback>
      <p:transition spd="slow" advTm="112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7"/>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4889" y="1988840"/>
            <a:ext cx="7772400" cy="1500187"/>
          </a:xfrm>
        </p:spPr>
        <p:txBody>
          <a:bodyPr>
            <a:normAutofit/>
          </a:bodyPr>
          <a:lstStyle/>
          <a:p>
            <a:pPr algn="ctr"/>
            <a:r>
              <a:rPr lang="en-US" altLang="zh-CN" sz="6000" dirty="0">
                <a:solidFill>
                  <a:srgbClr val="C00000"/>
                </a:solidFill>
                <a:latin typeface="+mn-lt"/>
              </a:rPr>
              <a:t>Progress</a:t>
            </a:r>
            <a:endParaRPr kumimoji="1" lang="zh-CN" altLang="en-US" sz="6000" dirty="0">
              <a:solidFill>
                <a:srgbClr val="C00000"/>
              </a:solidFill>
              <a:latin typeface="+mn-lt"/>
            </a:endParaRPr>
          </a:p>
        </p:txBody>
      </p:sp>
      <p:sp>
        <p:nvSpPr>
          <p:cNvPr id="4" name="文本占位符 2">
            <a:extLst>
              <a:ext uri="{FF2B5EF4-FFF2-40B4-BE49-F238E27FC236}">
                <a16:creationId xmlns:a16="http://schemas.microsoft.com/office/drawing/2014/main" id="{3DB13D3D-FBA6-5843-90D5-E16F365858D4}"/>
              </a:ext>
            </a:extLst>
          </p:cNvPr>
          <p:cNvSpPr txBox="1">
            <a:spLocks/>
          </p:cNvSpPr>
          <p:nvPr/>
        </p:nvSpPr>
        <p:spPr>
          <a:xfrm>
            <a:off x="731471" y="3933056"/>
            <a:ext cx="7772400" cy="1512168"/>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4500" dirty="0">
                <a:solidFill>
                  <a:srgbClr val="7030A0"/>
                </a:solidFill>
              </a:rPr>
              <a:t>well-typed expressions </a:t>
            </a:r>
            <a:r>
              <a:rPr kumimoji="1" lang="en-US" altLang="zh-CN" sz="4500" dirty="0" smtClean="0">
                <a:solidFill>
                  <a:srgbClr val="7030A0"/>
                </a:solidFill>
              </a:rPr>
              <a:t> </a:t>
            </a:r>
            <a:r>
              <a:rPr kumimoji="1" lang="en-US" altLang="zh-CN" sz="4500" dirty="0" smtClean="0">
                <a:solidFill>
                  <a:schemeClr val="tx1">
                    <a:lumMod val="50000"/>
                    <a:lumOff val="50000"/>
                  </a:schemeClr>
                </a:solidFill>
              </a:rPr>
              <a:t>are  </a:t>
            </a:r>
          </a:p>
          <a:p>
            <a:r>
              <a:rPr kumimoji="1" lang="en-US" altLang="zh-CN" sz="4500" dirty="0" smtClean="0">
                <a:solidFill>
                  <a:schemeClr val="tx1">
                    <a:lumMod val="50000"/>
                    <a:lumOff val="50000"/>
                  </a:schemeClr>
                </a:solidFill>
              </a:rPr>
              <a:t>	either        </a:t>
            </a:r>
            <a:r>
              <a:rPr kumimoji="1" lang="en-US" altLang="zh-CN" sz="4500" i="1" dirty="0" smtClean="0">
                <a:solidFill>
                  <a:srgbClr val="7030A0"/>
                </a:solidFill>
              </a:rPr>
              <a:t>values</a:t>
            </a:r>
            <a:r>
              <a:rPr kumimoji="1" lang="en-US" altLang="zh-CN" sz="4500" dirty="0" smtClean="0">
                <a:solidFill>
                  <a:srgbClr val="7030A0"/>
                </a:solidFill>
              </a:rPr>
              <a:t> </a:t>
            </a:r>
            <a:r>
              <a:rPr kumimoji="1" lang="zh-CN" altLang="en-US" sz="4500" dirty="0" smtClean="0">
                <a:solidFill>
                  <a:srgbClr val="7030A0"/>
                </a:solidFill>
              </a:rPr>
              <a:t>   </a:t>
            </a:r>
            <a:r>
              <a:rPr kumimoji="1" lang="en-US" altLang="zh-CN" sz="4500" dirty="0" smtClean="0">
                <a:solidFill>
                  <a:srgbClr val="7030A0"/>
                </a:solidFill>
              </a:rPr>
              <a:t>    </a:t>
            </a:r>
          </a:p>
          <a:p>
            <a:r>
              <a:rPr kumimoji="1" lang="en-US" altLang="zh-CN" sz="4500" dirty="0">
                <a:solidFill>
                  <a:srgbClr val="7030A0"/>
                </a:solidFill>
              </a:rPr>
              <a:t>	</a:t>
            </a:r>
            <a:r>
              <a:rPr kumimoji="1" lang="en-US" altLang="zh-CN" sz="4500" dirty="0" smtClean="0">
                <a:solidFill>
                  <a:schemeClr val="tx1">
                    <a:lumMod val="50000"/>
                    <a:lumOff val="50000"/>
                  </a:schemeClr>
                </a:solidFill>
              </a:rPr>
              <a:t>or </a:t>
            </a:r>
            <a:r>
              <a:rPr kumimoji="1" lang="en-US" altLang="zh-CN" sz="4500" dirty="0">
                <a:solidFill>
                  <a:schemeClr val="tx1">
                    <a:lumMod val="50000"/>
                    <a:lumOff val="50000"/>
                  </a:schemeClr>
                </a:solidFill>
              </a:rPr>
              <a:t>can be  </a:t>
            </a:r>
            <a:r>
              <a:rPr kumimoji="1" lang="en-US" altLang="zh-CN" sz="4500" i="1" dirty="0" smtClean="0">
                <a:solidFill>
                  <a:srgbClr val="7030A0"/>
                </a:solidFill>
              </a:rPr>
              <a:t>further </a:t>
            </a:r>
            <a:r>
              <a:rPr kumimoji="1" lang="en-US" altLang="zh-CN" sz="4500" i="1" dirty="0">
                <a:solidFill>
                  <a:srgbClr val="7030A0"/>
                </a:solidFill>
              </a:rPr>
              <a:t>evaluated </a:t>
            </a:r>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63813374"/>
      </p:ext>
    </p:extLst>
  </p:cSld>
  <p:clrMapOvr>
    <a:masterClrMapping/>
  </p:clrMapOvr>
  <mc:AlternateContent xmlns:mc="http://schemas.openxmlformats.org/markup-compatibility/2006">
    <mc:Choice xmlns:p14="http://schemas.microsoft.com/office/powerpoint/2010/main" Requires="p14">
      <p:transition spd="slow" p14:dur="2000" advTm="42563"/>
    </mc:Choice>
    <mc:Fallback>
      <p:transition spd="slow" advTm="42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Mutability</a:t>
            </a:r>
            <a:endParaRPr lang="zh-CN" altLang="en-US" dirty="0"/>
          </a:p>
        </p:txBody>
      </p:sp>
      <p:sp>
        <p:nvSpPr>
          <p:cNvPr id="3" name="内容占位符 2"/>
          <p:cNvSpPr>
            <a:spLocks noGrp="1"/>
          </p:cNvSpPr>
          <p:nvPr>
            <p:ph idx="1"/>
          </p:nvPr>
        </p:nvSpPr>
        <p:spPr>
          <a:xfrm>
            <a:off x="251520" y="1196752"/>
            <a:ext cx="8496944" cy="4896544"/>
          </a:xfrm>
        </p:spPr>
        <p:txBody>
          <a:bodyPr>
            <a:normAutofit fontScale="85000" lnSpcReduction="10000"/>
          </a:bodyPr>
          <a:lstStyle/>
          <a:p>
            <a:pPr marL="0" indent="0" algn="just">
              <a:buNone/>
            </a:pPr>
            <a:r>
              <a:rPr lang="en-US" altLang="zh-CN" dirty="0"/>
              <a:t>So far, what we have discussed does not yet include</a:t>
            </a:r>
            <a:r>
              <a:rPr lang="en-US" altLang="zh-CN" i="1" dirty="0"/>
              <a:t> </a:t>
            </a:r>
            <a:r>
              <a:rPr lang="en-US" altLang="zh-CN" i="1" dirty="0" smtClean="0">
                <a:solidFill>
                  <a:srgbClr val="0000FF"/>
                </a:solidFill>
              </a:rPr>
              <a:t>side effects</a:t>
            </a:r>
            <a:r>
              <a:rPr lang="en-US" altLang="zh-CN" dirty="0" smtClean="0"/>
              <a:t> </a:t>
            </a:r>
            <a:r>
              <a:rPr lang="en-US" altLang="zh-CN" dirty="0"/>
              <a:t>.  </a:t>
            </a:r>
          </a:p>
          <a:p>
            <a:pPr marL="0" indent="0" algn="just">
              <a:buNone/>
            </a:pPr>
            <a:r>
              <a:rPr lang="en-US" altLang="zh-CN" dirty="0"/>
              <a:t>In particular, whenever we defined function, </a:t>
            </a:r>
            <a:r>
              <a:rPr lang="en-US" altLang="zh-CN" dirty="0" smtClean="0"/>
              <a:t>we </a:t>
            </a:r>
            <a:r>
              <a:rPr lang="en-US" altLang="zh-CN" i="1" dirty="0" smtClean="0">
                <a:solidFill>
                  <a:srgbClr val="C00000"/>
                </a:solidFill>
              </a:rPr>
              <a:t>never </a:t>
            </a:r>
            <a:r>
              <a:rPr lang="en-US" altLang="zh-CN" i="1" dirty="0">
                <a:solidFill>
                  <a:srgbClr val="C00000"/>
                </a:solidFill>
              </a:rPr>
              <a:t>changed variables </a:t>
            </a:r>
            <a:r>
              <a:rPr lang="en-US" altLang="zh-CN" i="1" dirty="0"/>
              <a:t>or</a:t>
            </a:r>
            <a:r>
              <a:rPr lang="en-US" altLang="zh-CN" i="1" dirty="0">
                <a:solidFill>
                  <a:srgbClr val="C00000"/>
                </a:solidFill>
              </a:rPr>
              <a:t> data</a:t>
            </a:r>
            <a:r>
              <a:rPr lang="en-US" altLang="zh-CN" dirty="0"/>
              <a:t>.  Rather, we always computed </a:t>
            </a:r>
            <a:r>
              <a:rPr lang="en-US" altLang="zh-CN" i="1" dirty="0">
                <a:solidFill>
                  <a:srgbClr val="0000FF"/>
                </a:solidFill>
              </a:rPr>
              <a:t>new data</a:t>
            </a:r>
            <a:r>
              <a:rPr lang="en-US" altLang="zh-CN" dirty="0"/>
              <a:t>.  </a:t>
            </a:r>
          </a:p>
          <a:p>
            <a:pPr marL="536575" lvl="1" indent="-358775" algn="just"/>
            <a:r>
              <a:rPr lang="en-US" altLang="zh-CN" dirty="0"/>
              <a:t>E.g., the operations to </a:t>
            </a:r>
            <a:r>
              <a:rPr lang="en-US" altLang="zh-CN" i="1" dirty="0">
                <a:solidFill>
                  <a:srgbClr val="C00000"/>
                </a:solidFill>
              </a:rPr>
              <a:t>insert an item</a:t>
            </a:r>
            <a:r>
              <a:rPr lang="en-US" altLang="zh-CN" dirty="0"/>
              <a:t> into the data structure </a:t>
            </a:r>
            <a:r>
              <a:rPr lang="en-US" altLang="zh-CN" i="1" dirty="0">
                <a:solidFill>
                  <a:srgbClr val="C00000"/>
                </a:solidFill>
              </a:rPr>
              <a:t>didn't effect the old copy </a:t>
            </a:r>
            <a:r>
              <a:rPr lang="en-US" altLang="zh-CN" dirty="0"/>
              <a:t>of the data structure.   Instead, we </a:t>
            </a:r>
            <a:r>
              <a:rPr lang="en-US" altLang="zh-CN" i="1" dirty="0">
                <a:solidFill>
                  <a:srgbClr val="0000FF"/>
                </a:solidFill>
              </a:rPr>
              <a:t>always built a new data structure </a:t>
            </a:r>
            <a:r>
              <a:rPr lang="en-US" altLang="zh-CN" dirty="0"/>
              <a:t>with the item appropriately inserted.  </a:t>
            </a:r>
          </a:p>
          <a:p>
            <a:pPr marL="0" indent="0" algn="just">
              <a:buNone/>
            </a:pPr>
            <a:endParaRPr lang="en-US" altLang="zh-CN" sz="1200" dirty="0" smtClean="0"/>
          </a:p>
          <a:p>
            <a:pPr marL="0" indent="0" algn="just">
              <a:buNone/>
            </a:pPr>
            <a:r>
              <a:rPr lang="en-US" altLang="zh-CN" dirty="0" smtClean="0"/>
              <a:t>For </a:t>
            </a:r>
            <a:r>
              <a:rPr lang="en-US" altLang="zh-CN" dirty="0"/>
              <a:t>the most part, programming in a functional style (i.e., </a:t>
            </a:r>
            <a:r>
              <a:rPr lang="en-US" altLang="zh-CN" i="1" dirty="0"/>
              <a:t>without side effects</a:t>
            </a:r>
            <a:r>
              <a:rPr lang="en-US" altLang="zh-CN" dirty="0"/>
              <a:t>) is a "</a:t>
            </a:r>
            <a:r>
              <a:rPr lang="en-US" altLang="zh-CN" u="sng" dirty="0"/>
              <a:t>good thing</a:t>
            </a:r>
            <a:r>
              <a:rPr lang="en-US" altLang="zh-CN" dirty="0"/>
              <a:t>" because it's </a:t>
            </a:r>
            <a:r>
              <a:rPr lang="en-US" altLang="zh-CN" i="1" dirty="0">
                <a:solidFill>
                  <a:srgbClr val="0000FF"/>
                </a:solidFill>
              </a:rPr>
              <a:t>easier to reason locally about the behavior </a:t>
            </a:r>
            <a:r>
              <a:rPr lang="en-US" altLang="zh-CN" dirty="0"/>
              <a:t>of the program. </a:t>
            </a:r>
          </a:p>
        </p:txBody>
      </p:sp>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193987896"/>
      </p:ext>
    </p:extLst>
  </p:cSld>
  <p:clrMapOvr>
    <a:masterClrMapping/>
  </p:clrMapOvr>
  <mc:AlternateContent xmlns:mc="http://schemas.openxmlformats.org/markup-compatibility/2006">
    <mc:Choice xmlns:p14="http://schemas.microsoft.com/office/powerpoint/2010/main" Requires="p14">
      <p:transition spd="slow" p14:dur="2000" advTm="43107"/>
    </mc:Choice>
    <mc:Fallback>
      <p:transition spd="slow" advTm="43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Progress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41001" y="1412776"/>
                <a:ext cx="8579296" cy="4752528"/>
              </a:xfrm>
            </p:spPr>
            <p:txBody>
              <a:bodyPr/>
              <a:lstStyle/>
              <a:p>
                <a:pPr marL="0" indent="0">
                  <a:buNone/>
                </a:pPr>
                <a:r>
                  <a:rPr lang="en-US" altLang="zh-CN" b="1" i="1" dirty="0"/>
                  <a:t>Theorem</a:t>
                </a:r>
                <a:r>
                  <a:rPr lang="en-US" altLang="zh-CN" dirty="0"/>
                  <a:t>:  </a:t>
                </a:r>
              </a:p>
              <a:p>
                <a:pPr marL="0" indent="0" algn="just">
                  <a:buNone/>
                </a:pPr>
                <a:r>
                  <a:rPr lang="en-US" altLang="zh-CN" dirty="0"/>
                  <a:t>Suppose </a:t>
                </a:r>
                <a14:m>
                  <m:oMath xmlns:m="http://schemas.openxmlformats.org/officeDocument/2006/math">
                    <m:r>
                      <m:rPr>
                        <m:sty m:val="p"/>
                      </m:rPr>
                      <a:rPr lang="en-US" altLang="zh-CN" i="0" dirty="0" smtClean="0">
                        <a:solidFill>
                          <a:srgbClr val="0000FF"/>
                        </a:solidFill>
                        <a:latin typeface="Cambria Math"/>
                      </a:rPr>
                      <m:t>t</m:t>
                    </m:r>
                  </m:oMath>
                </a14:m>
                <a:r>
                  <a:rPr lang="en-US" altLang="zh-CN" dirty="0"/>
                  <a:t> is a closed, well-typed term</a:t>
                </a:r>
              </a:p>
              <a:p>
                <a:pPr marL="0" indent="0" algn="just">
                  <a:buNone/>
                </a:pPr>
                <a:r>
                  <a:rPr lang="en-US" altLang="zh-CN" dirty="0"/>
                  <a:t>     (i.e., </a:t>
                </a:r>
                <a14:m>
                  <m:oMath xmlns:m="http://schemas.openxmlformats.org/officeDocument/2006/math">
                    <m:r>
                      <m:rPr>
                        <m:sty m:val="p"/>
                      </m:rPr>
                      <a:rPr lang="en-US" altLang="zh-CN">
                        <a:solidFill>
                          <a:srgbClr val="0000FF"/>
                        </a:solidFill>
                        <a:latin typeface="Cambria Math"/>
                      </a:rPr>
                      <m:t>Γ</m:t>
                    </m:r>
                    <m:r>
                      <a:rPr lang="en-US" altLang="zh-CN" b="0" i="1" smtClean="0">
                        <a:solidFill>
                          <a:srgbClr val="0000FF"/>
                        </a:solidFill>
                        <a:latin typeface="Cambria Math"/>
                      </a:rPr>
                      <m:t>| </m:t>
                    </m:r>
                    <m:r>
                      <m:rPr>
                        <m:sty m:val="p"/>
                      </m:rPr>
                      <a:rPr lang="en-US" altLang="zh-CN" b="0" i="0" smtClean="0">
                        <a:solidFill>
                          <a:srgbClr val="0000FF"/>
                        </a:solidFill>
                        <a:latin typeface="Cambria Math"/>
                      </a:rPr>
                      <m:t>Σ</m:t>
                    </m:r>
                    <m:r>
                      <a:rPr lang="en-US" altLang="zh-CN" b="0" i="1" smtClean="0">
                        <a:solidFill>
                          <a:srgbClr val="0000FF"/>
                        </a:solidFill>
                        <a:latin typeface="Cambria Math"/>
                      </a:rPr>
                      <m:t>⊢</m:t>
                    </m:r>
                    <m:r>
                      <m:rPr>
                        <m:sty m:val="p"/>
                      </m:rPr>
                      <a:rPr lang="en-US" altLang="zh-CN" b="0" i="0" smtClean="0">
                        <a:solidFill>
                          <a:srgbClr val="0000FF"/>
                        </a:solidFill>
                        <a:latin typeface="Cambria Math"/>
                      </a:rPr>
                      <m:t>t</m:t>
                    </m:r>
                    <m:r>
                      <a:rPr lang="en-US" altLang="zh-CN" b="0" i="0" smtClean="0">
                        <a:solidFill>
                          <a:srgbClr val="0000FF"/>
                        </a:solidFill>
                        <a:latin typeface="Cambria Math"/>
                      </a:rPr>
                      <m:t>:</m:t>
                    </m:r>
                    <m:r>
                      <m:rPr>
                        <m:sty m:val="p"/>
                      </m:rPr>
                      <a:rPr lang="en-US" altLang="zh-CN" b="0" i="0" smtClean="0">
                        <a:solidFill>
                          <a:srgbClr val="0000FF"/>
                        </a:solidFill>
                        <a:latin typeface="Cambria Math"/>
                      </a:rPr>
                      <m:t>T</m:t>
                    </m:r>
                    <m:r>
                      <a:rPr lang="en-US" altLang="zh-CN" b="0" i="0" smtClean="0">
                        <a:solidFill>
                          <a:srgbClr val="0000FF"/>
                        </a:solidFill>
                        <a:latin typeface="Cambria Math"/>
                      </a:rPr>
                      <m:t> </m:t>
                    </m:r>
                  </m:oMath>
                </a14:m>
                <a:r>
                  <a:rPr lang="en-US" altLang="zh-CN" dirty="0"/>
                  <a:t> for some </a:t>
                </a:r>
                <a14:m>
                  <m:oMath xmlns:m="http://schemas.openxmlformats.org/officeDocument/2006/math">
                    <m:r>
                      <m:rPr>
                        <m:sty m:val="p"/>
                      </m:rPr>
                      <a:rPr lang="en-US" altLang="zh-CN" i="0" dirty="0" smtClean="0">
                        <a:solidFill>
                          <a:srgbClr val="0000FF"/>
                        </a:solidFill>
                        <a:latin typeface="Cambria Math"/>
                      </a:rPr>
                      <m:t>T</m:t>
                    </m:r>
                  </m:oMath>
                </a14:m>
                <a:r>
                  <a:rPr lang="en-US" altLang="zh-CN" dirty="0"/>
                  <a:t> and </a:t>
                </a:r>
                <a14:m>
                  <m:oMath xmlns:m="http://schemas.openxmlformats.org/officeDocument/2006/math">
                    <m:r>
                      <m:rPr>
                        <m:sty m:val="p"/>
                      </m:rPr>
                      <a:rPr lang="en-US" altLang="zh-CN" b="0" i="0" smtClean="0">
                        <a:solidFill>
                          <a:srgbClr val="0000FF"/>
                        </a:solidFill>
                        <a:latin typeface="Cambria Math"/>
                      </a:rPr>
                      <m:t>Σ</m:t>
                    </m:r>
                    <m:r>
                      <a:rPr lang="en-US" altLang="zh-CN" b="0" i="1" smtClean="0">
                        <a:latin typeface="Cambria Math"/>
                      </a:rPr>
                      <m:t>)</m:t>
                    </m:r>
                  </m:oMath>
                </a14:m>
                <a:r>
                  <a:rPr lang="en-US" altLang="zh-CN" dirty="0"/>
                  <a:t> </a:t>
                </a:r>
              </a:p>
              <a:p>
                <a:pPr marL="0" indent="0" algn="just">
                  <a:buNone/>
                </a:pPr>
                <a:r>
                  <a:rPr lang="en-US" altLang="zh-CN" dirty="0"/>
                  <a:t>then either</a:t>
                </a:r>
                <a14:m>
                  <m:oMath xmlns:m="http://schemas.openxmlformats.org/officeDocument/2006/math">
                    <m:r>
                      <a:rPr lang="en-US" altLang="zh-CN" b="0" i="0" dirty="0" smtClean="0">
                        <a:solidFill>
                          <a:srgbClr val="0000FF"/>
                        </a:solidFill>
                        <a:latin typeface="Cambria Math"/>
                      </a:rPr>
                      <m:t> </m:t>
                    </m:r>
                    <m:r>
                      <m:rPr>
                        <m:sty m:val="p"/>
                      </m:rPr>
                      <a:rPr lang="en-US" altLang="zh-CN" dirty="0">
                        <a:solidFill>
                          <a:srgbClr val="0000FF"/>
                        </a:solidFill>
                        <a:latin typeface="Cambria Math"/>
                      </a:rPr>
                      <m:t>t</m:t>
                    </m:r>
                  </m:oMath>
                </a14:m>
                <a:r>
                  <a:rPr lang="en-US" altLang="zh-CN" dirty="0"/>
                  <a:t> is a </a:t>
                </a:r>
                <a:r>
                  <a:rPr lang="en-US" altLang="zh-CN" i="1" dirty="0">
                    <a:solidFill>
                      <a:srgbClr val="7030A0"/>
                    </a:solidFill>
                  </a:rPr>
                  <a:t>value</a:t>
                </a:r>
                <a:r>
                  <a:rPr lang="en-US" altLang="zh-CN" dirty="0"/>
                  <a:t> or else, for any store </a:t>
                </a:r>
                <a14:m>
                  <m:oMath xmlns:m="http://schemas.openxmlformats.org/officeDocument/2006/math">
                    <m:r>
                      <a:rPr lang="en-US" altLang="zh-CN" i="1" dirty="0" smtClean="0">
                        <a:solidFill>
                          <a:srgbClr val="0000FF"/>
                        </a:solidFill>
                        <a:latin typeface="Cambria Math"/>
                      </a:rPr>
                      <m:t>𝜇</m:t>
                    </m:r>
                  </m:oMath>
                </a14:m>
                <a:r>
                  <a:rPr lang="en-US" altLang="zh-CN" dirty="0"/>
                  <a:t> such that</a:t>
                </a:r>
                <a:r>
                  <a:rPr lang="zh-CN" altLang="en-US" dirty="0"/>
                  <a:t> </a:t>
                </a:r>
                <a14:m>
                  <m:oMath xmlns:m="http://schemas.openxmlformats.org/officeDocument/2006/math">
                    <m:r>
                      <m:rPr>
                        <m:sty m:val="p"/>
                      </m:rPr>
                      <a:rPr lang="en-US" altLang="zh-CN">
                        <a:solidFill>
                          <a:srgbClr val="0000FF"/>
                        </a:solidFill>
                        <a:latin typeface="Cambria Math"/>
                      </a:rPr>
                      <m:t>Γ</m:t>
                    </m:r>
                    <m:r>
                      <a:rPr lang="en-US" altLang="zh-CN" i="1">
                        <a:solidFill>
                          <a:srgbClr val="0000FF"/>
                        </a:solidFill>
                        <a:latin typeface="Cambria Math"/>
                      </a:rPr>
                      <m:t>| </m:t>
                    </m:r>
                    <m:r>
                      <m:rPr>
                        <m:sty m:val="p"/>
                      </m:rPr>
                      <a:rPr lang="en-US" altLang="zh-CN">
                        <a:solidFill>
                          <a:srgbClr val="0000FF"/>
                        </a:solidFill>
                        <a:latin typeface="Cambria Math"/>
                      </a:rPr>
                      <m:t>Σ</m:t>
                    </m:r>
                    <m:r>
                      <a:rPr lang="en-US" altLang="zh-CN" i="1">
                        <a:solidFill>
                          <a:srgbClr val="0000FF"/>
                        </a:solidFill>
                        <a:latin typeface="Cambria Math"/>
                      </a:rPr>
                      <m:t>⊢</m:t>
                    </m:r>
                    <m:r>
                      <a:rPr lang="en-US" altLang="zh-CN" b="0" i="1" smtClean="0">
                        <a:solidFill>
                          <a:srgbClr val="0000FF"/>
                        </a:solidFill>
                        <a:latin typeface="Cambria Math"/>
                      </a:rPr>
                      <m:t>𝜇</m:t>
                    </m:r>
                  </m:oMath>
                </a14:m>
                <a:r>
                  <a:rPr lang="en-US" altLang="zh-CN" dirty="0"/>
                  <a:t>, there is some term </a:t>
                </a:r>
                <a14:m>
                  <m:oMath xmlns:m="http://schemas.openxmlformats.org/officeDocument/2006/math">
                    <m:r>
                      <m:rPr>
                        <m:sty m:val="p"/>
                      </m:rPr>
                      <a:rPr lang="en-US" altLang="zh-CN" dirty="0">
                        <a:solidFill>
                          <a:srgbClr val="0000FF"/>
                        </a:solidFill>
                        <a:latin typeface="Cambria Math"/>
                      </a:rPr>
                      <m:t>t</m:t>
                    </m:r>
                    <m:r>
                      <a:rPr lang="en-US" altLang="zh-CN" b="0" i="0" dirty="0" smtClean="0">
                        <a:solidFill>
                          <a:srgbClr val="0000FF"/>
                        </a:solidFill>
                        <a:latin typeface="Cambria Math"/>
                      </a:rPr>
                      <m:t>′</m:t>
                    </m:r>
                    <m:r>
                      <a:rPr lang="en-US" altLang="zh-CN" i="1" dirty="0">
                        <a:solidFill>
                          <a:srgbClr val="0000FF"/>
                        </a:solidFill>
                        <a:latin typeface="Cambria Math"/>
                      </a:rPr>
                      <m:t> </m:t>
                    </m:r>
                  </m:oMath>
                </a14:m>
                <a:r>
                  <a:rPr lang="en-US" altLang="zh-CN" dirty="0"/>
                  <a:t>and store </a:t>
                </a:r>
                <a14:m>
                  <m:oMath xmlns:m="http://schemas.openxmlformats.org/officeDocument/2006/math">
                    <m:r>
                      <a:rPr lang="en-US" altLang="zh-CN" i="1" dirty="0">
                        <a:solidFill>
                          <a:srgbClr val="0000FF"/>
                        </a:solidFill>
                        <a:latin typeface="Cambria Math"/>
                      </a:rPr>
                      <m:t>𝜇</m:t>
                    </m:r>
                    <m:r>
                      <a:rPr lang="en-US" altLang="zh-CN" b="0" i="1" dirty="0" smtClean="0">
                        <a:solidFill>
                          <a:srgbClr val="0000FF"/>
                        </a:solidFill>
                        <a:latin typeface="Cambria Math"/>
                      </a:rPr>
                      <m:t>′</m:t>
                    </m:r>
                  </m:oMath>
                </a14:m>
                <a:r>
                  <a:rPr lang="el-GR" altLang="zh-CN" dirty="0"/>
                  <a:t> </a:t>
                </a:r>
                <a:r>
                  <a:rPr lang="en-US" altLang="zh-CN" dirty="0"/>
                  <a:t>with </a:t>
                </a:r>
              </a:p>
              <a:p>
                <a:pPr marL="0" indent="0" algn="just">
                  <a:buNone/>
                </a:pPr>
                <a14:m>
                  <m:oMathPara xmlns:m="http://schemas.openxmlformats.org/officeDocument/2006/math">
                    <m:oMathParaPr>
                      <m:jc m:val="centerGroup"/>
                    </m:oMathParaPr>
                    <m:oMath xmlns:m="http://schemas.openxmlformats.org/officeDocument/2006/math">
                      <m:r>
                        <m:rPr>
                          <m:sty m:val="p"/>
                        </m:rPr>
                        <a:rPr lang="en-US" altLang="zh-CN" i="0" dirty="0" smtClean="0">
                          <a:solidFill>
                            <a:srgbClr val="0000FF"/>
                          </a:solidFill>
                          <a:latin typeface="Cambria Math"/>
                        </a:rPr>
                        <m:t>t</m:t>
                      </m:r>
                      <m:r>
                        <a:rPr lang="en-US" altLang="zh-CN" i="1" dirty="0" smtClean="0">
                          <a:solidFill>
                            <a:srgbClr val="0000FF"/>
                          </a:solidFill>
                          <a:latin typeface="Cambria Math"/>
                        </a:rPr>
                        <m:t> | </m:t>
                      </m:r>
                      <m:r>
                        <a:rPr lang="el-GR" altLang="zh-CN" i="1" dirty="0">
                          <a:solidFill>
                            <a:srgbClr val="0000FF"/>
                          </a:solidFill>
                          <a:latin typeface="Cambria Math"/>
                        </a:rPr>
                        <m:t>𝜇</m:t>
                      </m:r>
                      <m:r>
                        <a:rPr lang="el-GR" altLang="zh-CN" i="1" dirty="0">
                          <a:solidFill>
                            <a:srgbClr val="0000FF"/>
                          </a:solidFill>
                          <a:latin typeface="Cambria Math"/>
                        </a:rPr>
                        <m:t> ⟶</m:t>
                      </m:r>
                      <m:r>
                        <m:rPr>
                          <m:sty m:val="p"/>
                        </m:rPr>
                        <a:rPr lang="en-US" altLang="zh-CN" i="0" dirty="0">
                          <a:solidFill>
                            <a:srgbClr val="0000FF"/>
                          </a:solidFill>
                          <a:latin typeface="Cambria Math"/>
                        </a:rPr>
                        <m:t>t</m:t>
                      </m:r>
                      <m:r>
                        <a:rPr lang="en-US" altLang="zh-CN" b="0" i="0" dirty="0" smtClean="0">
                          <a:solidFill>
                            <a:srgbClr val="0000FF"/>
                          </a:solidFill>
                          <a:latin typeface="Cambria Math"/>
                        </a:rPr>
                        <m:t>′</m:t>
                      </m:r>
                      <m:r>
                        <a:rPr lang="en-US" altLang="zh-CN" i="0" dirty="0">
                          <a:solidFill>
                            <a:srgbClr val="0000FF"/>
                          </a:solidFill>
                          <a:latin typeface="Cambria Math"/>
                        </a:rPr>
                        <m:t> </m:t>
                      </m:r>
                      <m:r>
                        <a:rPr lang="en-US" altLang="zh-CN" i="1" dirty="0">
                          <a:solidFill>
                            <a:srgbClr val="0000FF"/>
                          </a:solidFill>
                          <a:latin typeface="Cambria Math"/>
                        </a:rPr>
                        <m:t>| </m:t>
                      </m:r>
                      <m:r>
                        <a:rPr lang="el-GR" altLang="zh-CN" i="1" dirty="0">
                          <a:solidFill>
                            <a:srgbClr val="0000FF"/>
                          </a:solidFill>
                          <a:latin typeface="Cambria Math"/>
                        </a:rPr>
                        <m:t>𝜇</m:t>
                      </m:r>
                      <m:r>
                        <a:rPr lang="en-US" altLang="zh-CN" b="0" i="1" dirty="0" smtClean="0">
                          <a:solidFill>
                            <a:srgbClr val="0000FF"/>
                          </a:solidFill>
                          <a:latin typeface="Cambria Math"/>
                        </a:rPr>
                        <m:t>′</m:t>
                      </m:r>
                    </m:oMath>
                  </m:oMathPara>
                </a14:m>
                <a:endParaRPr lang="zh-CN" altLang="en-US" dirty="0">
                  <a:solidFill>
                    <a:srgbClr val="0000FF"/>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41001" y="1412776"/>
                <a:ext cx="8579296" cy="4752528"/>
              </a:xfrm>
              <a:blipFill>
                <a:blip r:embed="rId5"/>
                <a:stretch>
                  <a:fillRect l="-1848" t="-1669" r="-1777"/>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1" name="墨迹 10"/>
              <p14:cNvContentPartPr/>
              <p14:nvPr>
                <p:extLst>
                  <p:ext uri="{42D2F446-02D8-4167-A562-619A0277C38B}">
                    <p15:isNarration xmlns:p15="http://schemas.microsoft.com/office/powerpoint/2012/main" val="1"/>
                  </p:ext>
                </p:extLst>
              </p14:nvPr>
            </p14:nvContentPartPr>
            <p14:xfrm>
              <a:off x="533520" y="2540160"/>
              <a:ext cx="8413920" cy="3206880"/>
            </p14:xfrm>
          </p:contentPart>
        </mc:Choice>
        <mc:Fallback>
          <p:pic>
            <p:nvPicPr>
              <p:cNvPr id="11" name="墨迹 10"/>
              <p:cNvPicPr>
                <a:picLocks noGrp="1" noRot="1" noChangeAspect="1" noMove="1" noResize="1" noEditPoints="1" noAdjustHandles="1" noChangeArrowheads="1" noChangeShapeType="1"/>
              </p:cNvPicPr>
              <p:nvPr/>
            </p:nvPicPr>
            <p:blipFill>
              <a:blip r:embed="rId7"/>
              <a:stretch>
                <a:fillRect/>
              </a:stretch>
            </p:blipFill>
            <p:spPr>
              <a:xfrm>
                <a:off x="524160" y="2530800"/>
                <a:ext cx="8432640" cy="3225600"/>
              </a:xfrm>
              <a:prstGeom prst="rect">
                <a:avLst/>
              </a:prstGeom>
            </p:spPr>
          </p:pic>
        </mc:Fallback>
      </mc:AlternateContent>
      <p:pic>
        <p:nvPicPr>
          <p:cNvPr id="12" name="音频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38191441"/>
      </p:ext>
    </p:extLst>
  </p:cSld>
  <p:clrMapOvr>
    <a:masterClrMapping/>
  </p:clrMapOvr>
  <mc:AlternateContent xmlns:mc="http://schemas.openxmlformats.org/markup-compatibility/2006">
    <mc:Choice xmlns:p14="http://schemas.microsoft.com/office/powerpoint/2010/main" Requires="p14">
      <p:transition spd="slow" p14:dur="2000" advTm="130523"/>
    </mc:Choice>
    <mc:Fallback>
      <p:transition spd="slow" advTm="130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E420-F25C-DA45-B20E-75E75DD890BC}"/>
              </a:ext>
            </a:extLst>
          </p:cNvPr>
          <p:cNvSpPr>
            <a:spLocks noGrp="1"/>
          </p:cNvSpPr>
          <p:nvPr>
            <p:ph type="title"/>
          </p:nvPr>
        </p:nvSpPr>
        <p:spPr/>
        <p:txBody>
          <a:bodyPr/>
          <a:lstStyle/>
          <a:p>
            <a:r>
              <a:rPr lang="en-US" dirty="0"/>
              <a:t>Safety </a:t>
            </a:r>
          </a:p>
        </p:txBody>
      </p:sp>
      <p:sp>
        <p:nvSpPr>
          <p:cNvPr id="3" name="Content Placeholder 2">
            <a:extLst>
              <a:ext uri="{FF2B5EF4-FFF2-40B4-BE49-F238E27FC236}">
                <a16:creationId xmlns:a16="http://schemas.microsoft.com/office/drawing/2014/main" id="{7097892D-FE6B-4C4C-9ADF-D163A2398CBD}"/>
              </a:ext>
            </a:extLst>
          </p:cNvPr>
          <p:cNvSpPr>
            <a:spLocks noGrp="1"/>
          </p:cNvSpPr>
          <p:nvPr>
            <p:ph idx="1"/>
          </p:nvPr>
        </p:nvSpPr>
        <p:spPr/>
        <p:txBody>
          <a:bodyPr>
            <a:normAutofit fontScale="92500"/>
          </a:bodyPr>
          <a:lstStyle/>
          <a:p>
            <a:r>
              <a:rPr lang="en-US" altLang="zh-CN" dirty="0"/>
              <a:t>preservation and progress together constitute the proof of safety</a:t>
            </a:r>
          </a:p>
          <a:p>
            <a:pPr lvl="1"/>
            <a:r>
              <a:rPr lang="en-US" altLang="zh-CN" dirty="0"/>
              <a:t>progress theorem ensures that well-typed expressions don’t get stuck in an ill-defined state, and</a:t>
            </a:r>
          </a:p>
          <a:p>
            <a:pPr lvl="1"/>
            <a:r>
              <a:rPr lang="en-US" altLang="zh-CN" dirty="0"/>
              <a:t>preservation theorem ensures that if a step is a taken the result remains well-typed (</a:t>
            </a:r>
            <a:r>
              <a:rPr lang="en-US" altLang="zh-CN" i="1" dirty="0">
                <a:solidFill>
                  <a:schemeClr val="tx1">
                    <a:lumMod val="65000"/>
                    <a:lumOff val="35000"/>
                  </a:schemeClr>
                </a:solidFill>
              </a:rPr>
              <a:t>with the same type</a:t>
            </a:r>
            <a:r>
              <a:rPr lang="en-US" altLang="zh-CN" dirty="0"/>
              <a:t>). </a:t>
            </a:r>
          </a:p>
          <a:p>
            <a:r>
              <a:rPr lang="en-US" altLang="zh-CN" dirty="0"/>
              <a:t>These two parts ensure   the </a:t>
            </a:r>
            <a:r>
              <a:rPr lang="en-US" altLang="zh-CN" i="1" dirty="0">
                <a:solidFill>
                  <a:srgbClr val="7030A0"/>
                </a:solidFill>
              </a:rPr>
              <a:t>statics and dynamics </a:t>
            </a:r>
            <a:r>
              <a:rPr lang="en-US" altLang="zh-CN" dirty="0"/>
              <a:t>are coherent, and that no ill-defined states can ever be encountered while evaluating a well-typed expression </a:t>
            </a:r>
            <a:endParaRPr lang="zh-CN" altLang="en-US" dirty="0"/>
          </a:p>
          <a:p>
            <a:endParaRPr 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91042892"/>
      </p:ext>
    </p:extLst>
  </p:cSld>
  <p:clrMapOvr>
    <a:masterClrMapping/>
  </p:clrMapOvr>
  <mc:AlternateContent xmlns:mc="http://schemas.openxmlformats.org/markup-compatibility/2006">
    <mc:Choice xmlns:p14="http://schemas.microsoft.com/office/powerpoint/2010/main" Requires="p14">
      <p:transition spd="slow" p14:dur="2000" advTm="68789"/>
    </mc:Choice>
    <mc:Fallback>
      <p:transition spd="slow" advTm="68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11560" y="2060848"/>
            <a:ext cx="7916416" cy="1932235"/>
          </a:xfrm>
        </p:spPr>
        <p:txBody>
          <a:bodyPr>
            <a:noAutofit/>
          </a:bodyPr>
          <a:lstStyle/>
          <a:p>
            <a:pPr algn="ctr"/>
            <a:r>
              <a:rPr lang="en-US" altLang="zh-CN" sz="6700" dirty="0">
                <a:solidFill>
                  <a:srgbClr val="C00000"/>
                </a:solidFill>
                <a:latin typeface="+mn-lt"/>
              </a:rPr>
              <a:t>In summary  …</a:t>
            </a:r>
            <a:endParaRPr lang="zh-CN" altLang="en-US" sz="6700" dirty="0">
              <a:solidFill>
                <a:srgbClr val="C00000"/>
              </a:solidFill>
              <a:latin typeface="+mn-lt"/>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51635113"/>
      </p:ext>
    </p:extLst>
  </p:cSld>
  <p:clrMapOvr>
    <a:masterClrMapping/>
  </p:clrMapOvr>
  <mc:AlternateContent xmlns:mc="http://schemas.openxmlformats.org/markup-compatibility/2006">
    <mc:Choice xmlns:p14="http://schemas.microsoft.com/office/powerpoint/2010/main" Requires="p14">
      <p:transition spd="slow" p14:dur="2000" advTm="4399"/>
    </mc:Choice>
    <mc:Fallback>
      <p:transition spd="slow" advTm="4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Syntax</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196752"/>
                <a:ext cx="8579296" cy="1512168"/>
              </a:xfrm>
            </p:spPr>
            <p:txBody>
              <a:bodyPr>
                <a:normAutofit lnSpcReduction="10000"/>
              </a:bodyPr>
              <a:lstStyle/>
              <a:p>
                <a:pPr marL="0" indent="0">
                  <a:buNone/>
                </a:pPr>
                <a:r>
                  <a:rPr lang="en-US" altLang="zh-CN" dirty="0"/>
                  <a:t>We added to  </a:t>
                </a:r>
                <a14:m>
                  <m:oMath xmlns:m="http://schemas.openxmlformats.org/officeDocument/2006/math">
                    <m:sSub>
                      <m:sSubPr>
                        <m:ctrlPr>
                          <a:rPr lang="en-US" altLang="zh-CN" i="1" smtClean="0">
                            <a:solidFill>
                              <a:srgbClr val="0000FF"/>
                            </a:solidFill>
                            <a:latin typeface="Cambria Math" panose="02040503050406030204" pitchFamily="18" charset="0"/>
                          </a:rPr>
                        </m:ctrlPr>
                      </m:sSubPr>
                      <m:e>
                        <m:r>
                          <m:rPr>
                            <m:sty m:val="p"/>
                          </m:rPr>
                          <a:rPr lang="en-US" altLang="zh-CN" b="0" i="0" smtClean="0">
                            <a:solidFill>
                              <a:srgbClr val="0000FF"/>
                            </a:solidFill>
                            <a:latin typeface="Cambria Math"/>
                          </a:rPr>
                          <m:t>λ</m:t>
                        </m:r>
                      </m:e>
                      <m:sub>
                        <m:r>
                          <a:rPr lang="en-US" altLang="zh-CN" b="0" i="0" smtClean="0">
                            <a:solidFill>
                              <a:srgbClr val="0000FF"/>
                            </a:solidFill>
                            <a:latin typeface="Cambria Math"/>
                          </a:rPr>
                          <m:t>→</m:t>
                        </m:r>
                      </m:sub>
                    </m:sSub>
                  </m:oMath>
                </a14:m>
                <a:r>
                  <a:rPr lang="en-US" altLang="zh-CN" dirty="0"/>
                  <a:t> (with </a:t>
                </a:r>
                <a14:m>
                  <m:oMath xmlns:m="http://schemas.openxmlformats.org/officeDocument/2006/math">
                    <m:r>
                      <m:rPr>
                        <m:sty m:val="p"/>
                      </m:rPr>
                      <a:rPr lang="en-US" altLang="zh-CN" i="0" dirty="0" smtClean="0">
                        <a:solidFill>
                          <a:srgbClr val="0000FF"/>
                        </a:solidFill>
                        <a:latin typeface="Cambria Math"/>
                      </a:rPr>
                      <m:t>Unit</m:t>
                    </m:r>
                  </m:oMath>
                </a14:m>
                <a:r>
                  <a:rPr lang="en-US" altLang="zh-CN" dirty="0"/>
                  <a:t>) syntactic forms for </a:t>
                </a:r>
                <a:r>
                  <a:rPr lang="en-US" altLang="zh-CN" i="1" dirty="0"/>
                  <a:t>creating</a:t>
                </a:r>
                <a:r>
                  <a:rPr lang="en-US" altLang="zh-CN" dirty="0"/>
                  <a:t>, </a:t>
                </a:r>
                <a:r>
                  <a:rPr lang="en-US" altLang="zh-CN" i="1" dirty="0"/>
                  <a:t>dereferencing</a:t>
                </a:r>
                <a:r>
                  <a:rPr lang="en-US" altLang="zh-CN" dirty="0"/>
                  <a:t>, and </a:t>
                </a:r>
                <a:r>
                  <a:rPr lang="en-US" altLang="zh-CN" i="1" dirty="0"/>
                  <a:t>assigning</a:t>
                </a:r>
                <a:r>
                  <a:rPr lang="en-US" altLang="zh-CN" dirty="0"/>
                  <a:t> reference cells, plus a new type constructor </a:t>
                </a:r>
                <a14:m>
                  <m:oMath xmlns:m="http://schemas.openxmlformats.org/officeDocument/2006/math">
                    <m:r>
                      <m:rPr>
                        <m:sty m:val="p"/>
                      </m:rPr>
                      <a:rPr lang="en-US" altLang="zh-CN" i="0" dirty="0" smtClean="0">
                        <a:solidFill>
                          <a:srgbClr val="0000FF"/>
                        </a:solidFill>
                        <a:latin typeface="Cambria Math"/>
                      </a:rPr>
                      <m:t>Ref</m:t>
                    </m:r>
                  </m:oMath>
                </a14:m>
                <a:r>
                  <a:rPr lang="en-US"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1512168"/>
              </a:xfrm>
              <a:blipFill>
                <a:blip r:embed="rId4"/>
                <a:stretch>
                  <a:fillRect l="-1776" t="-8065" b="-6855"/>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336" y="2911754"/>
            <a:ext cx="7828418"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268962" y="4653136"/>
            <a:ext cx="7128792" cy="150928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5" name="墨迹 4"/>
              <p14:cNvContentPartPr/>
              <p14:nvPr>
                <p:extLst>
                  <p:ext uri="{42D2F446-02D8-4167-A562-619A0277C38B}">
                    <p15:isNarration xmlns:p15="http://schemas.microsoft.com/office/powerpoint/2012/main" val="1"/>
                  </p:ext>
                </p:extLst>
              </p14:nvPr>
            </p14:nvContentPartPr>
            <p14:xfrm>
              <a:off x="1295280" y="4394160"/>
              <a:ext cx="7169760" cy="2070360"/>
            </p14:xfrm>
          </p:contentPart>
        </mc:Choice>
        <mc:Fallback>
          <p:pic>
            <p:nvPicPr>
              <p:cNvPr id="5" name="墨迹 4"/>
              <p:cNvPicPr>
                <a:picLocks noGrp="1" noRot="1" noChangeAspect="1" noMove="1" noResize="1" noEditPoints="1" noAdjustHandles="1" noChangeArrowheads="1" noChangeShapeType="1"/>
              </p:cNvPicPr>
              <p:nvPr/>
            </p:nvPicPr>
            <p:blipFill>
              <a:blip r:embed="rId7"/>
              <a:stretch>
                <a:fillRect/>
              </a:stretch>
            </p:blipFill>
            <p:spPr>
              <a:xfrm>
                <a:off x="1285920" y="4384800"/>
                <a:ext cx="7188480" cy="2089080"/>
              </a:xfrm>
              <a:prstGeom prst="rect">
                <a:avLst/>
              </a:prstGeom>
            </p:spPr>
          </p:pic>
        </mc:Fallback>
      </mc:AlternateContent>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63151653"/>
      </p:ext>
    </p:extLst>
  </p:cSld>
  <p:clrMapOvr>
    <a:masterClrMapping/>
  </p:clrMapOvr>
  <mc:AlternateContent xmlns:mc="http://schemas.openxmlformats.org/markup-compatibility/2006">
    <mc:Choice xmlns:p14="http://schemas.microsoft.com/office/powerpoint/2010/main" Requires="p14">
      <p:transition spd="slow" p14:dur="2000" advTm="36312"/>
    </mc:Choice>
    <mc:Fallback>
      <p:transition spd="slow" advTm="36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21559" y="1344989"/>
                <a:ext cx="8579296" cy="864096"/>
              </a:xfrm>
            </p:spPr>
            <p:txBody>
              <a:bodyPr>
                <a:noAutofit/>
              </a:bodyPr>
              <a:lstStyle/>
              <a:p>
                <a:pPr marL="0" indent="0">
                  <a:buNone/>
                </a:pPr>
                <a:r>
                  <a:rPr lang="en-US" altLang="zh-CN" dirty="0" smtClean="0"/>
                  <a:t>Evaluation relation</a:t>
                </a:r>
                <a:r>
                  <a:rPr lang="en-US" altLang="zh-CN" dirty="0"/>
                  <a:t>: </a:t>
                </a:r>
                <a14:m>
                  <m:oMath xmlns:m="http://schemas.openxmlformats.org/officeDocument/2006/math">
                    <m:r>
                      <a:rPr lang="en-US" altLang="zh-CN" b="0" i="0" dirty="0" smtClean="0">
                        <a:solidFill>
                          <a:srgbClr val="0000FF"/>
                        </a:solidFill>
                        <a:latin typeface="Cambria Math" panose="02040503050406030204" pitchFamily="18" charset="0"/>
                      </a:rPr>
                      <m:t>                   </m:t>
                    </m:r>
                    <m:r>
                      <m:rPr>
                        <m:sty m:val="p"/>
                      </m:rPr>
                      <a:rPr lang="en-US" altLang="zh-CN" i="0" dirty="0" smtClean="0">
                        <a:solidFill>
                          <a:srgbClr val="0000FF"/>
                        </a:solidFill>
                        <a:latin typeface="Cambria Math"/>
                      </a:rPr>
                      <m:t>t</m:t>
                    </m:r>
                    <m:r>
                      <a:rPr lang="en-US" altLang="zh-CN" i="0" dirty="0" smtClean="0">
                        <a:solidFill>
                          <a:srgbClr val="0000FF"/>
                        </a:solidFill>
                        <a:latin typeface="Cambria Math"/>
                      </a:rPr>
                      <m:t> | </m:t>
                    </m:r>
                    <m:r>
                      <m:rPr>
                        <m:sty m:val="p"/>
                      </m:rPr>
                      <a:rPr lang="el-GR" altLang="zh-CN" i="0" dirty="0">
                        <a:solidFill>
                          <a:srgbClr val="0000FF"/>
                        </a:solidFill>
                        <a:latin typeface="Cambria Math"/>
                      </a:rPr>
                      <m:t>μ</m:t>
                    </m:r>
                    <m:r>
                      <a:rPr lang="el-GR" altLang="zh-CN" i="0" dirty="0">
                        <a:solidFill>
                          <a:srgbClr val="0000FF"/>
                        </a:solidFill>
                        <a:latin typeface="Cambria Math"/>
                      </a:rPr>
                      <m:t> ⟶ </m:t>
                    </m:r>
                    <m:r>
                      <m:rPr>
                        <m:sty m:val="p"/>
                      </m:rPr>
                      <a:rPr lang="en-US" altLang="zh-CN" i="0" dirty="0">
                        <a:solidFill>
                          <a:srgbClr val="0000FF"/>
                        </a:solidFill>
                        <a:latin typeface="Cambria Math"/>
                      </a:rPr>
                      <m:t>t</m:t>
                    </m:r>
                    <m:r>
                      <a:rPr lang="en-US" altLang="zh-CN" b="0" i="0" dirty="0" smtClean="0">
                        <a:solidFill>
                          <a:srgbClr val="0000FF"/>
                        </a:solidFill>
                        <a:latin typeface="Cambria Math"/>
                      </a:rPr>
                      <m:t>′</m:t>
                    </m:r>
                    <m:r>
                      <a:rPr lang="en-US" altLang="zh-CN" i="0" dirty="0">
                        <a:solidFill>
                          <a:srgbClr val="0000FF"/>
                        </a:solidFill>
                        <a:latin typeface="Cambria Math"/>
                      </a:rPr>
                      <m:t> | </m:t>
                    </m:r>
                    <m:r>
                      <m:rPr>
                        <m:sty m:val="p"/>
                      </m:rPr>
                      <a:rPr lang="el-GR" altLang="zh-CN" i="0" dirty="0">
                        <a:solidFill>
                          <a:srgbClr val="0000FF"/>
                        </a:solidFill>
                        <a:latin typeface="Cambria Math"/>
                      </a:rPr>
                      <m:t>μ</m:t>
                    </m:r>
                    <m:r>
                      <a:rPr lang="en-US" altLang="zh-CN" b="0" i="1" dirty="0" smtClean="0">
                        <a:latin typeface="Cambria Math"/>
                      </a:rPr>
                      <m:t>′</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21559" y="1344989"/>
                <a:ext cx="8579296" cy="864096"/>
              </a:xfrm>
              <a:blipFill>
                <a:blip r:embed="rId4"/>
                <a:stretch>
                  <a:fillRect l="-1776" t="-8511"/>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000" y="2610485"/>
            <a:ext cx="5955560" cy="2811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4" name="墨迹 3"/>
              <p14:cNvContentPartPr/>
              <p14:nvPr>
                <p:extLst>
                  <p:ext uri="{42D2F446-02D8-4167-A562-619A0277C38B}">
                    <p15:isNarration xmlns:p15="http://schemas.microsoft.com/office/powerpoint/2012/main" val="1"/>
                  </p:ext>
                </p:extLst>
              </p14:nvPr>
            </p14:nvContentPartPr>
            <p14:xfrm>
              <a:off x="1053700" y="1313158"/>
              <a:ext cx="7264800" cy="4115160"/>
            </p14:xfrm>
          </p:contentPart>
        </mc:Choice>
        <mc:Fallback>
          <p:pic>
            <p:nvPicPr>
              <p:cNvPr id="4" name="墨迹 3"/>
              <p:cNvPicPr>
                <a:picLocks noGrp="1" noRot="1" noChangeAspect="1" noMove="1" noResize="1" noEditPoints="1" noAdjustHandles="1" noChangeArrowheads="1" noChangeShapeType="1"/>
              </p:cNvPicPr>
              <p:nvPr/>
            </p:nvPicPr>
            <p:blipFill>
              <a:blip r:embed="rId7"/>
              <a:stretch>
                <a:fillRect/>
              </a:stretch>
            </p:blipFill>
            <p:spPr>
              <a:xfrm>
                <a:off x="1044340" y="1303798"/>
                <a:ext cx="7283520" cy="4133880"/>
              </a:xfrm>
              <a:prstGeom prst="rect">
                <a:avLst/>
              </a:prstGeom>
            </p:spPr>
          </p:pic>
        </mc:Fallback>
      </mc:AlternateContent>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68566131"/>
      </p:ext>
    </p:extLst>
  </p:cSld>
  <p:clrMapOvr>
    <a:masterClrMapping/>
  </p:clrMapOvr>
  <mc:AlternateContent xmlns:mc="http://schemas.openxmlformats.org/markup-compatibility/2006">
    <mc:Choice xmlns:p14="http://schemas.microsoft.com/office/powerpoint/2010/main" Requires="p14">
      <p:transition spd="slow" p14:dur="2000" advTm="60352"/>
    </mc:Choice>
    <mc:Fallback>
      <p:transition spd="slow" advTm="6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196752"/>
                <a:ext cx="8579296" cy="936104"/>
              </a:xfrm>
            </p:spPr>
            <p:txBody>
              <a:bodyPr>
                <a:normAutofit fontScale="92500"/>
              </a:bodyPr>
              <a:lstStyle/>
              <a:p>
                <a:pPr marL="0" indent="0">
                  <a:buNone/>
                </a:pPr>
                <a:r>
                  <a:rPr lang="en-US" altLang="zh-CN" dirty="0"/>
                  <a:t>Typing becomes </a:t>
                </a:r>
                <a:r>
                  <a:rPr lang="en-US" altLang="zh-CN" i="1" dirty="0" smtClean="0"/>
                  <a:t>a </a:t>
                </a:r>
                <a:r>
                  <a:rPr lang="en-US" altLang="zh-CN" i="1" dirty="0" smtClean="0">
                    <a:solidFill>
                      <a:srgbClr val="C00000"/>
                    </a:solidFill>
                  </a:rPr>
                  <a:t>four-place</a:t>
                </a:r>
                <a:r>
                  <a:rPr lang="en-US" altLang="zh-CN" i="1" dirty="0" smtClean="0"/>
                  <a:t> </a:t>
                </a:r>
                <a:r>
                  <a:rPr lang="en-US" altLang="zh-CN" dirty="0" smtClean="0"/>
                  <a:t>relation</a:t>
                </a:r>
                <a:r>
                  <a:rPr lang="en-US" altLang="zh-CN" dirty="0"/>
                  <a:t>: </a:t>
                </a:r>
                <a14:m>
                  <m:oMath xmlns:m="http://schemas.openxmlformats.org/officeDocument/2006/math">
                    <m:r>
                      <a:rPr lang="zh-CN" altLang="en-US" i="1" dirty="0" smtClean="0">
                        <a:latin typeface="Cambria Math"/>
                      </a:rPr>
                      <m:t> </m:t>
                    </m:r>
                    <m:r>
                      <m:rPr>
                        <m:sty m:val="p"/>
                      </m:rPr>
                      <a:rPr lang="en-US" altLang="zh-CN" b="0" i="0" dirty="0" smtClean="0">
                        <a:solidFill>
                          <a:srgbClr val="0000FF"/>
                        </a:solidFill>
                        <a:latin typeface="Cambria Math"/>
                      </a:rPr>
                      <m:t>Γ</m:t>
                    </m:r>
                    <m:r>
                      <a:rPr lang="en-US" altLang="zh-CN" b="0" i="1" dirty="0" smtClean="0">
                        <a:solidFill>
                          <a:srgbClr val="0000FF"/>
                        </a:solidFill>
                        <a:latin typeface="Cambria Math"/>
                      </a:rPr>
                      <m:t> | </m:t>
                    </m:r>
                    <m:r>
                      <m:rPr>
                        <m:sty m:val="p"/>
                      </m:rPr>
                      <a:rPr lang="en-US" altLang="zh-CN" b="0" i="0" dirty="0" smtClean="0">
                        <a:solidFill>
                          <a:srgbClr val="0000FF"/>
                        </a:solidFill>
                        <a:latin typeface="Cambria Math"/>
                      </a:rPr>
                      <m:t>Σ</m:t>
                    </m:r>
                    <m:r>
                      <a:rPr lang="en-US" altLang="zh-CN" b="0" i="0" dirty="0" smtClean="0">
                        <a:solidFill>
                          <a:srgbClr val="0000FF"/>
                        </a:solidFill>
                        <a:latin typeface="Cambria Math"/>
                      </a:rPr>
                      <m:t>⊢ </m:t>
                    </m:r>
                    <m:r>
                      <m:rPr>
                        <m:sty m:val="p"/>
                      </m:rPr>
                      <a:rPr lang="en-US" altLang="zh-CN" i="0" dirty="0">
                        <a:solidFill>
                          <a:srgbClr val="0000FF"/>
                        </a:solidFill>
                        <a:latin typeface="Cambria Math"/>
                      </a:rPr>
                      <m:t>t</m:t>
                    </m:r>
                    <m:r>
                      <a:rPr lang="en-US" altLang="zh-CN" i="0" dirty="0">
                        <a:solidFill>
                          <a:srgbClr val="0000FF"/>
                        </a:solidFill>
                        <a:latin typeface="Cambria Math"/>
                      </a:rPr>
                      <m:t> : </m:t>
                    </m:r>
                    <m:r>
                      <m:rPr>
                        <m:sty m:val="p"/>
                      </m:rPr>
                      <a:rPr lang="en-US" altLang="zh-CN" i="0" dirty="0">
                        <a:solidFill>
                          <a:srgbClr val="0000FF"/>
                        </a:solidFill>
                        <a:latin typeface="Cambria Math"/>
                      </a:rPr>
                      <m:t>T</m:t>
                    </m:r>
                  </m:oMath>
                </a14:m>
                <a:endParaRPr lang="zh-CN" altLang="en-US" dirty="0">
                  <a:solidFill>
                    <a:srgbClr val="0000FF"/>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936104"/>
              </a:xfrm>
              <a:blipFill>
                <a:blip r:embed="rId4"/>
                <a:stretch>
                  <a:fillRect l="-1634" t="-7792"/>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988840"/>
            <a:ext cx="6939532"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4" name="墨迹 3"/>
              <p14:cNvContentPartPr/>
              <p14:nvPr>
                <p:extLst>
                  <p:ext uri="{42D2F446-02D8-4167-A562-619A0277C38B}">
                    <p15:isNarration xmlns:p15="http://schemas.microsoft.com/office/powerpoint/2012/main" val="1"/>
                  </p:ext>
                </p:extLst>
              </p14:nvPr>
            </p14:nvContentPartPr>
            <p14:xfrm>
              <a:off x="2419200" y="2305080"/>
              <a:ext cx="2210400" cy="597240"/>
            </p14:xfrm>
          </p:contentPart>
        </mc:Choice>
        <mc:Fallback>
          <p:pic>
            <p:nvPicPr>
              <p:cNvPr id="4" name="墨迹 3"/>
              <p:cNvPicPr>
                <a:picLocks noGrp="1" noRot="1" noChangeAspect="1" noMove="1" noResize="1" noEditPoints="1" noAdjustHandles="1" noChangeArrowheads="1" noChangeShapeType="1"/>
              </p:cNvPicPr>
              <p:nvPr/>
            </p:nvPicPr>
            <p:blipFill>
              <a:blip r:embed="rId7"/>
              <a:stretch>
                <a:fillRect/>
              </a:stretch>
            </p:blipFill>
            <p:spPr>
              <a:xfrm>
                <a:off x="2409840" y="2295720"/>
                <a:ext cx="2229120" cy="615960"/>
              </a:xfrm>
              <a:prstGeom prst="rect">
                <a:avLst/>
              </a:prstGeom>
            </p:spPr>
          </p:pic>
        </mc:Fallback>
      </mc:AlternateContent>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92017237"/>
      </p:ext>
    </p:extLst>
  </p:cSld>
  <p:clrMapOvr>
    <a:masterClrMapping/>
  </p:clrMapOvr>
  <mc:AlternateContent xmlns:mc="http://schemas.openxmlformats.org/markup-compatibility/2006">
    <mc:Choice xmlns:p14="http://schemas.microsoft.com/office/powerpoint/2010/main" Requires="p14">
      <p:transition spd="slow" p14:dur="2000" advTm="35416"/>
    </mc:Choice>
    <mc:Fallback>
      <p:transition spd="slow" advTm="35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Preservation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196752"/>
                <a:ext cx="8579296" cy="5328592"/>
              </a:xfrm>
            </p:spPr>
            <p:txBody>
              <a:bodyPr>
                <a:normAutofit/>
              </a:bodyPr>
              <a:lstStyle/>
              <a:p>
                <a:pPr marL="0" indent="0">
                  <a:buNone/>
                </a:pPr>
                <a:r>
                  <a:rPr lang="en-US" altLang="zh-CN" i="1" dirty="0"/>
                  <a:t>Theorem</a:t>
                </a:r>
                <a:r>
                  <a:rPr lang="en-US" altLang="zh-CN" dirty="0"/>
                  <a:t>:  if </a:t>
                </a:r>
              </a:p>
              <a:p>
                <a:pPr marL="0" indent="0">
                  <a:buNone/>
                </a:pPr>
                <a:r>
                  <a:rPr lang="en-US" altLang="zh-CN" dirty="0"/>
                  <a:t>	</a:t>
                </a:r>
                <a14:m>
                  <m:oMath xmlns:m="http://schemas.openxmlformats.org/officeDocument/2006/math">
                    <m:r>
                      <m:rPr>
                        <m:sty m:val="p"/>
                      </m:rPr>
                      <a:rPr lang="en-US" altLang="zh-CN" b="0" i="0" smtClean="0">
                        <a:solidFill>
                          <a:srgbClr val="0000FF"/>
                        </a:solidFill>
                        <a:latin typeface="Cambria Math"/>
                      </a:rPr>
                      <m:t>Γ</m:t>
                    </m:r>
                    <m:r>
                      <a:rPr lang="en-US" altLang="zh-CN" b="0" i="1" smtClean="0">
                        <a:solidFill>
                          <a:srgbClr val="0000FF"/>
                        </a:solidFill>
                        <a:latin typeface="Cambria Math"/>
                      </a:rPr>
                      <m:t> | </m:t>
                    </m:r>
                    <m:r>
                      <m:rPr>
                        <m:sty m:val="p"/>
                      </m:rPr>
                      <a:rPr lang="en-US" altLang="zh-CN" b="0" i="0" smtClean="0">
                        <a:solidFill>
                          <a:srgbClr val="0000FF"/>
                        </a:solidFill>
                        <a:latin typeface="Cambria Math"/>
                      </a:rPr>
                      <m:t>Σ</m:t>
                    </m:r>
                    <m:r>
                      <a:rPr lang="en-US" altLang="zh-CN" b="0" i="1" smtClean="0">
                        <a:solidFill>
                          <a:srgbClr val="0000FF"/>
                        </a:solidFill>
                        <a:latin typeface="Cambria Math"/>
                      </a:rPr>
                      <m:t>⊢</m:t>
                    </m:r>
                    <m:r>
                      <m:rPr>
                        <m:sty m:val="p"/>
                      </m:rPr>
                      <a:rPr lang="en-US" altLang="zh-CN" b="0" i="0" smtClean="0">
                        <a:solidFill>
                          <a:srgbClr val="0000FF"/>
                        </a:solidFill>
                        <a:latin typeface="Cambria Math"/>
                      </a:rPr>
                      <m:t>t</m:t>
                    </m:r>
                    <m:r>
                      <a:rPr lang="en-US" altLang="zh-CN" b="0" i="0" smtClean="0">
                        <a:solidFill>
                          <a:srgbClr val="0000FF"/>
                        </a:solidFill>
                        <a:latin typeface="Cambria Math"/>
                      </a:rPr>
                      <m:t>:</m:t>
                    </m:r>
                    <m:r>
                      <m:rPr>
                        <m:sty m:val="p"/>
                      </m:rPr>
                      <a:rPr lang="en-US" altLang="zh-CN" b="0" i="0" smtClean="0">
                        <a:solidFill>
                          <a:srgbClr val="0000FF"/>
                        </a:solidFill>
                        <a:latin typeface="Cambria Math"/>
                      </a:rPr>
                      <m:t>T</m:t>
                    </m:r>
                  </m:oMath>
                </a14:m>
                <a:endParaRPr lang="en-US" altLang="zh-CN" b="0" i="0" dirty="0">
                  <a:solidFill>
                    <a:srgbClr val="0000FF"/>
                  </a:solidFill>
                  <a:latin typeface="Cambria Math"/>
                </a:endParaRPr>
              </a:p>
              <a:p>
                <a:pPr marL="0" indent="0">
                  <a:buNone/>
                </a:pPr>
                <a:r>
                  <a:rPr lang="en-US" altLang="zh-CN" dirty="0">
                    <a:solidFill>
                      <a:srgbClr val="0000FF"/>
                    </a:solidFill>
                  </a:rPr>
                  <a:t>	</a:t>
                </a:r>
                <a14:m>
                  <m:oMath xmlns:m="http://schemas.openxmlformats.org/officeDocument/2006/math">
                    <m:r>
                      <m:rPr>
                        <m:sty m:val="p"/>
                      </m:rPr>
                      <a:rPr lang="en-US" altLang="zh-CN">
                        <a:solidFill>
                          <a:srgbClr val="0000FF"/>
                        </a:solidFill>
                        <a:latin typeface="Cambria Math"/>
                      </a:rPr>
                      <m:t>Γ</m:t>
                    </m:r>
                    <m:r>
                      <a:rPr lang="en-US" altLang="zh-CN" i="1">
                        <a:solidFill>
                          <a:srgbClr val="0000FF"/>
                        </a:solidFill>
                        <a:latin typeface="Cambria Math"/>
                      </a:rPr>
                      <m:t> | </m:t>
                    </m:r>
                    <m:r>
                      <m:rPr>
                        <m:sty m:val="p"/>
                      </m:rPr>
                      <a:rPr lang="en-US" altLang="zh-CN">
                        <a:solidFill>
                          <a:srgbClr val="0000FF"/>
                        </a:solidFill>
                        <a:latin typeface="Cambria Math"/>
                      </a:rPr>
                      <m:t>Σ</m:t>
                    </m:r>
                    <m:r>
                      <a:rPr lang="en-US" altLang="zh-CN" i="1">
                        <a:solidFill>
                          <a:srgbClr val="0000FF"/>
                        </a:solidFill>
                        <a:latin typeface="Cambria Math"/>
                      </a:rPr>
                      <m:t>⊢</m:t>
                    </m:r>
                    <m:r>
                      <a:rPr lang="en-US" altLang="zh-CN" b="0" i="1" smtClean="0">
                        <a:solidFill>
                          <a:srgbClr val="0000FF"/>
                        </a:solidFill>
                        <a:latin typeface="Cambria Math"/>
                      </a:rPr>
                      <m:t>𝜇</m:t>
                    </m:r>
                  </m:oMath>
                </a14:m>
                <a:endParaRPr lang="en-US" altLang="zh-CN" dirty="0">
                  <a:solidFill>
                    <a:srgbClr val="0000FF"/>
                  </a:solidFill>
                  <a:latin typeface="Cambria Math"/>
                </a:endParaRPr>
              </a:p>
              <a:p>
                <a:pPr marL="0" indent="0">
                  <a:buNone/>
                </a:pPr>
                <a:r>
                  <a:rPr lang="en-US" altLang="zh-CN" dirty="0">
                    <a:solidFill>
                      <a:srgbClr val="0000FF"/>
                    </a:solidFill>
                  </a:rPr>
                  <a:t>	</a:t>
                </a:r>
                <a14:m>
                  <m:oMath xmlns:m="http://schemas.openxmlformats.org/officeDocument/2006/math">
                    <m:r>
                      <m:rPr>
                        <m:sty m:val="p"/>
                      </m:rPr>
                      <a:rPr lang="en-US" altLang="zh-CN" b="0" i="0" smtClean="0">
                        <a:solidFill>
                          <a:srgbClr val="0000FF"/>
                        </a:solidFill>
                        <a:latin typeface="Cambria Math"/>
                      </a:rPr>
                      <m:t>t</m:t>
                    </m:r>
                    <m:r>
                      <a:rPr lang="en-US" altLang="zh-CN" b="0" i="0" smtClean="0">
                        <a:solidFill>
                          <a:srgbClr val="0000FF"/>
                        </a:solidFill>
                        <a:latin typeface="Cambria Math"/>
                      </a:rPr>
                      <m:t> | </m:t>
                    </m:r>
                    <m:r>
                      <a:rPr lang="en-US" altLang="zh-CN" b="0" i="1" smtClean="0">
                        <a:solidFill>
                          <a:srgbClr val="0000FF"/>
                        </a:solidFill>
                        <a:latin typeface="Cambria Math"/>
                      </a:rPr>
                      <m:t>𝜇</m:t>
                    </m:r>
                    <m:r>
                      <a:rPr lang="en-US" altLang="zh-CN" b="0" i="1" smtClean="0">
                        <a:solidFill>
                          <a:srgbClr val="0000FF"/>
                        </a:solidFill>
                        <a:latin typeface="Cambria Math"/>
                      </a:rPr>
                      <m:t> ⟶</m:t>
                    </m:r>
                    <m:sSup>
                      <m:sSupPr>
                        <m:ctrlPr>
                          <a:rPr lang="en-US" altLang="zh-CN" b="0" i="1" smtClean="0">
                            <a:solidFill>
                              <a:srgbClr val="0000FF"/>
                            </a:solidFill>
                            <a:latin typeface="Cambria Math" panose="02040503050406030204" pitchFamily="18" charset="0"/>
                            <a:ea typeface="Cambria Math"/>
                          </a:rPr>
                        </m:ctrlPr>
                      </m:sSupPr>
                      <m:e>
                        <m:r>
                          <m:rPr>
                            <m:sty m:val="p"/>
                          </m:rPr>
                          <a:rPr lang="en-US" altLang="zh-CN" b="0" i="0" smtClean="0">
                            <a:solidFill>
                              <a:srgbClr val="0000FF"/>
                            </a:solidFill>
                            <a:latin typeface="Cambria Math"/>
                            <a:ea typeface="Cambria Math"/>
                          </a:rPr>
                          <m:t>t</m:t>
                        </m:r>
                      </m:e>
                      <m:sup>
                        <m:r>
                          <a:rPr lang="en-US" altLang="zh-CN" b="0" i="0" smtClean="0">
                            <a:solidFill>
                              <a:srgbClr val="0000FF"/>
                            </a:solidFill>
                            <a:latin typeface="Cambria Math"/>
                            <a:ea typeface="Cambria Math"/>
                          </a:rPr>
                          <m:t>′</m:t>
                        </m:r>
                      </m:sup>
                    </m:sSup>
                    <m:r>
                      <a:rPr lang="en-US" altLang="zh-CN" b="0" i="0" smtClean="0">
                        <a:solidFill>
                          <a:srgbClr val="0000FF"/>
                        </a:solidFill>
                        <a:latin typeface="Cambria Math"/>
                        <a:ea typeface="Cambria Math"/>
                      </a:rPr>
                      <m:t>| </m:t>
                    </m:r>
                    <m:r>
                      <m:rPr>
                        <m:sty m:val="p"/>
                      </m:rPr>
                      <a:rPr lang="en-US" altLang="zh-CN" b="0" i="0" smtClean="0">
                        <a:solidFill>
                          <a:srgbClr val="0000FF"/>
                        </a:solidFill>
                        <a:latin typeface="Cambria Math"/>
                        <a:ea typeface="Cambria Math"/>
                      </a:rPr>
                      <m:t>μ</m:t>
                    </m:r>
                    <m:r>
                      <a:rPr lang="en-US" altLang="zh-CN" b="0" i="0" smtClean="0">
                        <a:solidFill>
                          <a:srgbClr val="0000FF"/>
                        </a:solidFill>
                        <a:latin typeface="Cambria Math"/>
                        <a:ea typeface="Cambria Math"/>
                      </a:rPr>
                      <m:t>′</m:t>
                    </m:r>
                  </m:oMath>
                </a14:m>
                <a:endParaRPr lang="en-US" altLang="zh-CN" dirty="0">
                  <a:solidFill>
                    <a:srgbClr val="0000FF"/>
                  </a:solidFill>
                  <a:latin typeface="Cambria Math"/>
                </a:endParaRPr>
              </a:p>
              <a:p>
                <a:pPr marL="0" indent="0">
                  <a:buNone/>
                </a:pPr>
                <a:r>
                  <a:rPr lang="en-US" altLang="zh-CN" dirty="0">
                    <a:latin typeface="Cambria Math"/>
                  </a:rPr>
                  <a:t>then, for </a:t>
                </a:r>
                <a:r>
                  <a:rPr lang="en-US" altLang="zh-CN" dirty="0">
                    <a:solidFill>
                      <a:srgbClr val="C00000"/>
                    </a:solidFill>
                    <a:latin typeface="Cambria Math"/>
                  </a:rPr>
                  <a:t>some</a:t>
                </a:r>
                <a:r>
                  <a:rPr lang="en-US" altLang="zh-CN" dirty="0">
                    <a:solidFill>
                      <a:srgbClr val="0000FF"/>
                    </a:solidFill>
                    <a:latin typeface="Cambria Math"/>
                  </a:rPr>
                  <a:t> </a:t>
                </a:r>
                <a14:m>
                  <m:oMath xmlns:m="http://schemas.openxmlformats.org/officeDocument/2006/math">
                    <m:sSup>
                      <m:sSupPr>
                        <m:ctrlPr>
                          <a:rPr lang="en-US" altLang="zh-CN" b="0" i="1" smtClean="0">
                            <a:solidFill>
                              <a:srgbClr val="0000FF"/>
                            </a:solidFill>
                            <a:latin typeface="Cambria Math" panose="02040503050406030204" pitchFamily="18" charset="0"/>
                          </a:rPr>
                        </m:ctrlPr>
                      </m:sSupPr>
                      <m:e>
                        <m:r>
                          <m:rPr>
                            <m:sty m:val="p"/>
                          </m:rPr>
                          <a:rPr lang="en-US" altLang="zh-CN" b="0" i="0" smtClean="0">
                            <a:solidFill>
                              <a:srgbClr val="0000FF"/>
                            </a:solidFill>
                            <a:latin typeface="Cambria Math"/>
                          </a:rPr>
                          <m:t>Σ</m:t>
                        </m:r>
                      </m:e>
                      <m:sup>
                        <m:r>
                          <a:rPr lang="en-US" altLang="zh-CN" b="0" i="1" smtClean="0">
                            <a:solidFill>
                              <a:srgbClr val="0000FF"/>
                            </a:solidFill>
                            <a:latin typeface="Cambria Math"/>
                          </a:rPr>
                          <m:t>′</m:t>
                        </m:r>
                      </m:sup>
                    </m:sSup>
                    <m:r>
                      <a:rPr lang="en-US" altLang="zh-CN" b="0" i="1" smtClean="0">
                        <a:solidFill>
                          <a:srgbClr val="0000FF"/>
                        </a:solidFill>
                        <a:latin typeface="Cambria Math"/>
                        <a:ea typeface="Cambria Math"/>
                      </a:rPr>
                      <m:t>⊇</m:t>
                    </m:r>
                    <m:r>
                      <m:rPr>
                        <m:sty m:val="p"/>
                      </m:rPr>
                      <a:rPr lang="en-US" altLang="zh-CN" b="0" i="0" smtClean="0">
                        <a:solidFill>
                          <a:srgbClr val="0000FF"/>
                        </a:solidFill>
                        <a:latin typeface="Cambria Math"/>
                      </a:rPr>
                      <m:t>Σ</m:t>
                    </m:r>
                  </m:oMath>
                </a14:m>
                <a:r>
                  <a:rPr lang="en-US" altLang="zh-CN" dirty="0">
                    <a:solidFill>
                      <a:srgbClr val="0000FF"/>
                    </a:solidFill>
                    <a:latin typeface="Cambria Math"/>
                  </a:rPr>
                  <a:t>,</a:t>
                </a:r>
              </a:p>
              <a:p>
                <a:pPr marL="0" indent="0">
                  <a:buNone/>
                </a:pPr>
                <a:r>
                  <a:rPr lang="en-US" altLang="zh-CN" dirty="0">
                    <a:solidFill>
                      <a:srgbClr val="0000FF"/>
                    </a:solidFill>
                  </a:rPr>
                  <a:t>	</a:t>
                </a:r>
                <a14:m>
                  <m:oMath xmlns:m="http://schemas.openxmlformats.org/officeDocument/2006/math">
                    <m:r>
                      <m:rPr>
                        <m:sty m:val="p"/>
                      </m:rPr>
                      <a:rPr lang="en-US" altLang="zh-CN">
                        <a:solidFill>
                          <a:srgbClr val="0000FF"/>
                        </a:solidFill>
                        <a:latin typeface="Cambria Math"/>
                      </a:rPr>
                      <m:t>Γ</m:t>
                    </m:r>
                    <m:r>
                      <a:rPr lang="en-US" altLang="zh-CN" i="1">
                        <a:solidFill>
                          <a:srgbClr val="0000FF"/>
                        </a:solidFill>
                        <a:latin typeface="Cambria Math"/>
                      </a:rPr>
                      <m:t> | </m:t>
                    </m:r>
                    <m:r>
                      <m:rPr>
                        <m:sty m:val="p"/>
                      </m:rPr>
                      <a:rPr lang="en-US" altLang="zh-CN">
                        <a:solidFill>
                          <a:srgbClr val="0000FF"/>
                        </a:solidFill>
                        <a:latin typeface="Cambria Math"/>
                      </a:rPr>
                      <m:t>Σ</m:t>
                    </m:r>
                    <m:r>
                      <a:rPr lang="en-US" altLang="zh-CN" b="0" i="0" smtClean="0">
                        <a:solidFill>
                          <a:srgbClr val="0000FF"/>
                        </a:solidFill>
                        <a:latin typeface="Cambria Math"/>
                      </a:rPr>
                      <m:t>′</m:t>
                    </m:r>
                    <m:r>
                      <a:rPr lang="en-US" altLang="zh-CN" i="1">
                        <a:solidFill>
                          <a:srgbClr val="0000FF"/>
                        </a:solidFill>
                        <a:latin typeface="Cambria Math"/>
                      </a:rPr>
                      <m:t>⊢</m:t>
                    </m:r>
                    <m:r>
                      <m:rPr>
                        <m:sty m:val="p"/>
                      </m:rPr>
                      <a:rPr lang="en-US" altLang="zh-CN">
                        <a:solidFill>
                          <a:srgbClr val="0000FF"/>
                        </a:solidFill>
                        <a:latin typeface="Cambria Math"/>
                      </a:rPr>
                      <m:t>t</m:t>
                    </m:r>
                    <m:r>
                      <a:rPr lang="en-US" altLang="zh-CN" b="0" i="0" smtClean="0">
                        <a:solidFill>
                          <a:srgbClr val="0000FF"/>
                        </a:solidFill>
                        <a:latin typeface="Cambria Math"/>
                      </a:rPr>
                      <m:t>′</m:t>
                    </m:r>
                    <m:r>
                      <a:rPr lang="en-US" altLang="zh-CN">
                        <a:solidFill>
                          <a:srgbClr val="0000FF"/>
                        </a:solidFill>
                        <a:latin typeface="Cambria Math"/>
                      </a:rPr>
                      <m:t>:</m:t>
                    </m:r>
                    <m:r>
                      <m:rPr>
                        <m:sty m:val="p"/>
                      </m:rPr>
                      <a:rPr lang="en-US" altLang="zh-CN">
                        <a:solidFill>
                          <a:srgbClr val="0000FF"/>
                        </a:solidFill>
                        <a:latin typeface="Cambria Math"/>
                      </a:rPr>
                      <m:t>T</m:t>
                    </m:r>
                  </m:oMath>
                </a14:m>
                <a:endParaRPr lang="en-US" altLang="zh-CN" dirty="0">
                  <a:solidFill>
                    <a:srgbClr val="0000FF"/>
                  </a:solidFill>
                  <a:latin typeface="Cambria Math"/>
                </a:endParaRPr>
              </a:p>
              <a:p>
                <a:pPr marL="0" indent="0">
                  <a:buNone/>
                </a:pPr>
                <a:r>
                  <a:rPr lang="en-US" altLang="zh-CN" dirty="0">
                    <a:solidFill>
                      <a:srgbClr val="0000FF"/>
                    </a:solidFill>
                  </a:rPr>
                  <a:t>	</a:t>
                </a:r>
                <a14:m>
                  <m:oMath xmlns:m="http://schemas.openxmlformats.org/officeDocument/2006/math">
                    <m:r>
                      <m:rPr>
                        <m:sty m:val="p"/>
                      </m:rPr>
                      <a:rPr lang="en-US" altLang="zh-CN">
                        <a:solidFill>
                          <a:srgbClr val="0000FF"/>
                        </a:solidFill>
                        <a:latin typeface="Cambria Math"/>
                      </a:rPr>
                      <m:t>Γ</m:t>
                    </m:r>
                    <m:r>
                      <a:rPr lang="en-US" altLang="zh-CN" i="1">
                        <a:solidFill>
                          <a:srgbClr val="0000FF"/>
                        </a:solidFill>
                        <a:latin typeface="Cambria Math"/>
                      </a:rPr>
                      <m:t> | </m:t>
                    </m:r>
                    <m:r>
                      <m:rPr>
                        <m:sty m:val="p"/>
                      </m:rPr>
                      <a:rPr lang="en-US" altLang="zh-CN">
                        <a:solidFill>
                          <a:srgbClr val="0000FF"/>
                        </a:solidFill>
                        <a:latin typeface="Cambria Math"/>
                      </a:rPr>
                      <m:t>Σ</m:t>
                    </m:r>
                    <m:r>
                      <a:rPr lang="en-US" altLang="zh-CN" b="0" i="0" smtClean="0">
                        <a:solidFill>
                          <a:srgbClr val="0000FF"/>
                        </a:solidFill>
                        <a:latin typeface="Cambria Math"/>
                      </a:rPr>
                      <m:t>′</m:t>
                    </m:r>
                    <m:r>
                      <a:rPr lang="en-US" altLang="zh-CN" i="1">
                        <a:solidFill>
                          <a:srgbClr val="0000FF"/>
                        </a:solidFill>
                        <a:latin typeface="Cambria Math"/>
                      </a:rPr>
                      <m:t>⊢</m:t>
                    </m:r>
                    <m:r>
                      <a:rPr lang="en-US" altLang="zh-CN" i="1">
                        <a:solidFill>
                          <a:srgbClr val="0000FF"/>
                        </a:solidFill>
                        <a:latin typeface="Cambria Math"/>
                      </a:rPr>
                      <m:t>𝜇</m:t>
                    </m:r>
                    <m:r>
                      <a:rPr lang="en-US" altLang="zh-CN" b="0" i="1" smtClean="0">
                        <a:solidFill>
                          <a:srgbClr val="0000FF"/>
                        </a:solidFill>
                        <a:latin typeface="Cambria Math"/>
                      </a:rPr>
                      <m:t>′</m:t>
                    </m:r>
                  </m:oMath>
                </a14:m>
                <a:r>
                  <a:rPr lang="en-US" altLang="zh-CN" dirty="0">
                    <a:solidFill>
                      <a:srgbClr val="0000FF"/>
                    </a:solidFill>
                    <a:latin typeface="Cambria Math"/>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5328592"/>
              </a:xfrm>
              <a:blipFill rotWithShape="1">
                <a:blip r:embed="rId6"/>
                <a:stretch>
                  <a:fillRect l="-1420" t="-1030"/>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4" name="墨迹 3"/>
              <p14:cNvContentPartPr/>
              <p14:nvPr>
                <p:extLst>
                  <p:ext uri="{42D2F446-02D8-4167-A562-619A0277C38B}">
                    <p15:isNarration xmlns:p15="http://schemas.microsoft.com/office/powerpoint/2012/main" val="1"/>
                  </p:ext>
                </p:extLst>
              </p14:nvPr>
            </p14:nvContentPartPr>
            <p14:xfrm>
              <a:off x="-120600" y="3359160"/>
              <a:ext cx="5670720" cy="1473480"/>
            </p14:xfrm>
          </p:contentPart>
        </mc:Choice>
        <mc:Fallback>
          <p:pic>
            <p:nvPicPr>
              <p:cNvPr id="4" name="墨迹 3"/>
              <p:cNvPicPr>
                <a:picLocks noGrp="1" noRot="1" noChangeAspect="1" noMove="1" noResize="1" noEditPoints="1" noAdjustHandles="1" noChangeArrowheads="1" noChangeShapeType="1"/>
              </p:cNvPicPr>
              <p:nvPr/>
            </p:nvPicPr>
            <p:blipFill>
              <a:blip r:embed="rId8"/>
              <a:stretch>
                <a:fillRect/>
              </a:stretch>
            </p:blipFill>
            <p:spPr>
              <a:xfrm>
                <a:off x="-129960" y="3349800"/>
                <a:ext cx="5689440" cy="1492200"/>
              </a:xfrm>
              <a:prstGeom prst="rect">
                <a:avLst/>
              </a:prstGeom>
            </p:spPr>
          </p:pic>
        </mc:Fallback>
      </mc:AlternateContent>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91909999"/>
      </p:ext>
    </p:extLst>
  </p:cSld>
  <p:clrMapOvr>
    <a:masterClrMapping/>
  </p:clrMapOvr>
  <mc:AlternateContent xmlns:mc="http://schemas.openxmlformats.org/markup-compatibility/2006">
    <mc:Choice xmlns:p14="http://schemas.microsoft.com/office/powerpoint/2010/main" Requires="p14">
      <p:transition spd="slow" p14:dur="2000" advTm="26608"/>
    </mc:Choice>
    <mc:Fallback>
      <p:transition spd="slow" advTm="26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Progress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i="1" dirty="0"/>
                  <a:t>Theorem</a:t>
                </a:r>
                <a:r>
                  <a:rPr lang="en-US" altLang="zh-CN" dirty="0"/>
                  <a:t>: Suppose </a:t>
                </a:r>
                <a14:m>
                  <m:oMath xmlns:m="http://schemas.openxmlformats.org/officeDocument/2006/math">
                    <m:r>
                      <m:rPr>
                        <m:sty m:val="p"/>
                      </m:rPr>
                      <a:rPr lang="en-US" altLang="zh-CN" i="0" dirty="0" smtClean="0">
                        <a:solidFill>
                          <a:srgbClr val="0000FF"/>
                        </a:solidFill>
                        <a:latin typeface="Cambria Math"/>
                      </a:rPr>
                      <m:t>t</m:t>
                    </m:r>
                  </m:oMath>
                </a14:m>
                <a:r>
                  <a:rPr lang="en-US" altLang="zh-CN" dirty="0"/>
                  <a:t> is a </a:t>
                </a:r>
                <a:r>
                  <a:rPr lang="en-US" altLang="zh-CN" i="1" dirty="0"/>
                  <a:t>closed, well-typed </a:t>
                </a:r>
                <a:r>
                  <a:rPr lang="en-US" altLang="zh-CN" dirty="0"/>
                  <a:t>term (that is,</a:t>
                </a:r>
              </a:p>
              <a:p>
                <a:pPr marL="0" indent="0">
                  <a:buNone/>
                </a:pPr>
                <a14:m>
                  <m:oMath xmlns:m="http://schemas.openxmlformats.org/officeDocument/2006/math">
                    <m:r>
                      <a:rPr lang="en-US" altLang="zh-CN" b="0" i="1" smtClean="0">
                        <a:solidFill>
                          <a:srgbClr val="0000FF"/>
                        </a:solidFill>
                        <a:latin typeface="Cambria Math"/>
                      </a:rPr>
                      <m:t>∅ | </m:t>
                    </m:r>
                    <m:r>
                      <m:rPr>
                        <m:sty m:val="p"/>
                      </m:rPr>
                      <a:rPr lang="en-US" altLang="zh-CN" b="0" i="0" smtClean="0">
                        <a:solidFill>
                          <a:srgbClr val="0000FF"/>
                        </a:solidFill>
                        <a:latin typeface="Cambria Math"/>
                      </a:rPr>
                      <m:t>Σ</m:t>
                    </m:r>
                    <m:r>
                      <a:rPr lang="en-US" altLang="zh-CN" b="0" i="1" smtClean="0">
                        <a:solidFill>
                          <a:srgbClr val="0000FF"/>
                        </a:solidFill>
                        <a:latin typeface="Cambria Math"/>
                      </a:rPr>
                      <m:t>⊢</m:t>
                    </m:r>
                    <m:r>
                      <m:rPr>
                        <m:sty m:val="p"/>
                      </m:rPr>
                      <a:rPr lang="en-US" altLang="zh-CN" b="0" i="0" smtClean="0">
                        <a:solidFill>
                          <a:srgbClr val="0000FF"/>
                        </a:solidFill>
                        <a:latin typeface="Cambria Math"/>
                      </a:rPr>
                      <m:t>t</m:t>
                    </m:r>
                    <m:r>
                      <a:rPr lang="en-US" altLang="zh-CN" b="0" i="0" smtClean="0">
                        <a:solidFill>
                          <a:srgbClr val="0000FF"/>
                        </a:solidFill>
                        <a:latin typeface="Cambria Math"/>
                      </a:rPr>
                      <m:t>:</m:t>
                    </m:r>
                    <m:r>
                      <m:rPr>
                        <m:sty m:val="p"/>
                      </m:rPr>
                      <a:rPr lang="en-US" altLang="zh-CN" b="0" i="0" smtClean="0">
                        <a:solidFill>
                          <a:srgbClr val="0000FF"/>
                        </a:solidFill>
                        <a:latin typeface="Cambria Math"/>
                      </a:rPr>
                      <m:t>T</m:t>
                    </m:r>
                    <m:r>
                      <a:rPr lang="en-US" altLang="zh-CN" b="0" i="0" smtClean="0">
                        <a:solidFill>
                          <a:srgbClr val="0000FF"/>
                        </a:solidFill>
                        <a:latin typeface="Cambria Math"/>
                      </a:rPr>
                      <m:t> </m:t>
                    </m:r>
                  </m:oMath>
                </a14:m>
                <a:r>
                  <a:rPr lang="en-US" altLang="zh-CN" dirty="0"/>
                  <a:t> for some </a:t>
                </a:r>
                <a14:m>
                  <m:oMath xmlns:m="http://schemas.openxmlformats.org/officeDocument/2006/math">
                    <m:r>
                      <m:rPr>
                        <m:sty m:val="p"/>
                      </m:rPr>
                      <a:rPr lang="en-US" altLang="zh-CN" i="0" dirty="0" smtClean="0">
                        <a:solidFill>
                          <a:srgbClr val="0000FF"/>
                        </a:solidFill>
                        <a:latin typeface="Cambria Math"/>
                      </a:rPr>
                      <m:t>T</m:t>
                    </m:r>
                  </m:oMath>
                </a14:m>
                <a:r>
                  <a:rPr lang="en-US" altLang="zh-CN" dirty="0"/>
                  <a:t> and </a:t>
                </a:r>
                <a14:m>
                  <m:oMath xmlns:m="http://schemas.openxmlformats.org/officeDocument/2006/math">
                    <m:r>
                      <m:rPr>
                        <m:sty m:val="p"/>
                      </m:rPr>
                      <a:rPr lang="en-US" altLang="zh-CN" b="0" i="0" smtClean="0">
                        <a:solidFill>
                          <a:srgbClr val="0000FF"/>
                        </a:solidFill>
                        <a:latin typeface="Cambria Math"/>
                      </a:rPr>
                      <m:t>Σ</m:t>
                    </m:r>
                    <m:r>
                      <a:rPr lang="en-US" altLang="zh-CN" b="0" i="1" smtClean="0">
                        <a:latin typeface="Cambria Math"/>
                      </a:rPr>
                      <m:t>)</m:t>
                    </m:r>
                  </m:oMath>
                </a14:m>
                <a:r>
                  <a:rPr lang="en-US" altLang="zh-CN" dirty="0"/>
                  <a:t>.  Then either </a:t>
                </a:r>
                <a14:m>
                  <m:oMath xmlns:m="http://schemas.openxmlformats.org/officeDocument/2006/math">
                    <m:r>
                      <m:rPr>
                        <m:sty m:val="p"/>
                      </m:rPr>
                      <a:rPr lang="en-US" altLang="zh-CN" dirty="0">
                        <a:solidFill>
                          <a:srgbClr val="0000FF"/>
                        </a:solidFill>
                        <a:latin typeface="Cambria Math"/>
                      </a:rPr>
                      <m:t>t</m:t>
                    </m:r>
                    <m:r>
                      <a:rPr lang="en-US" altLang="zh-CN" b="0" i="0" dirty="0" smtClean="0">
                        <a:solidFill>
                          <a:srgbClr val="0000FF"/>
                        </a:solidFill>
                        <a:latin typeface="Cambria Math"/>
                      </a:rPr>
                      <m:t> </m:t>
                    </m:r>
                  </m:oMath>
                </a14:m>
                <a:r>
                  <a:rPr lang="en-US" altLang="zh-CN" dirty="0"/>
                  <a:t> is a value or else, for any store </a:t>
                </a:r>
                <a14:m>
                  <m:oMath xmlns:m="http://schemas.openxmlformats.org/officeDocument/2006/math">
                    <m:r>
                      <a:rPr lang="en-US" altLang="zh-CN" i="1" dirty="0" smtClean="0">
                        <a:solidFill>
                          <a:srgbClr val="0000FF"/>
                        </a:solidFill>
                        <a:latin typeface="Cambria Math"/>
                      </a:rPr>
                      <m:t>𝜇</m:t>
                    </m:r>
                  </m:oMath>
                </a14:m>
                <a:r>
                  <a:rPr lang="en-US" altLang="zh-CN" dirty="0"/>
                  <a:t> such that</a:t>
                </a:r>
                <a14:m>
                  <m:oMath xmlns:m="http://schemas.openxmlformats.org/officeDocument/2006/math">
                    <m:r>
                      <a:rPr lang="en-US" altLang="zh-CN" b="0" i="0" smtClean="0">
                        <a:solidFill>
                          <a:srgbClr val="0000FF"/>
                        </a:solidFill>
                        <a:latin typeface="Cambria Math"/>
                      </a:rPr>
                      <m:t> </m:t>
                    </m:r>
                    <m:r>
                      <a:rPr lang="en-US" altLang="zh-CN" i="1">
                        <a:solidFill>
                          <a:srgbClr val="0000FF"/>
                        </a:solidFill>
                        <a:latin typeface="Cambria Math"/>
                      </a:rPr>
                      <m:t>∅ | </m:t>
                    </m:r>
                    <m:r>
                      <m:rPr>
                        <m:sty m:val="p"/>
                      </m:rPr>
                      <a:rPr lang="en-US" altLang="zh-CN">
                        <a:solidFill>
                          <a:srgbClr val="0000FF"/>
                        </a:solidFill>
                        <a:latin typeface="Cambria Math"/>
                      </a:rPr>
                      <m:t>Σ</m:t>
                    </m:r>
                    <m:r>
                      <a:rPr lang="en-US" altLang="zh-CN" i="1">
                        <a:solidFill>
                          <a:srgbClr val="0000FF"/>
                        </a:solidFill>
                        <a:latin typeface="Cambria Math"/>
                      </a:rPr>
                      <m:t>⊢</m:t>
                    </m:r>
                    <m:r>
                      <a:rPr lang="en-US" altLang="zh-CN" b="0" i="1" smtClean="0">
                        <a:solidFill>
                          <a:srgbClr val="0000FF"/>
                        </a:solidFill>
                        <a:latin typeface="Cambria Math"/>
                      </a:rPr>
                      <m:t>𝜇</m:t>
                    </m:r>
                  </m:oMath>
                </a14:m>
                <a:r>
                  <a:rPr lang="en-US" altLang="zh-CN" dirty="0"/>
                  <a:t>, there is some term </a:t>
                </a:r>
                <a14:m>
                  <m:oMath xmlns:m="http://schemas.openxmlformats.org/officeDocument/2006/math">
                    <m:r>
                      <m:rPr>
                        <m:sty m:val="p"/>
                      </m:rPr>
                      <a:rPr lang="en-US" altLang="zh-CN" dirty="0">
                        <a:solidFill>
                          <a:srgbClr val="0000FF"/>
                        </a:solidFill>
                        <a:latin typeface="Cambria Math"/>
                      </a:rPr>
                      <m:t>t</m:t>
                    </m:r>
                    <m:r>
                      <a:rPr lang="en-US" altLang="zh-CN" b="0" i="0" dirty="0" smtClean="0">
                        <a:solidFill>
                          <a:srgbClr val="0000FF"/>
                        </a:solidFill>
                        <a:latin typeface="Cambria Math"/>
                      </a:rPr>
                      <m:t>′</m:t>
                    </m:r>
                    <m:r>
                      <a:rPr lang="en-US" altLang="zh-CN" i="1" dirty="0">
                        <a:solidFill>
                          <a:srgbClr val="0000FF"/>
                        </a:solidFill>
                        <a:latin typeface="Cambria Math"/>
                      </a:rPr>
                      <m:t> </m:t>
                    </m:r>
                  </m:oMath>
                </a14:m>
                <a:r>
                  <a:rPr lang="en-US" altLang="zh-CN" dirty="0"/>
                  <a:t>and store </a:t>
                </a:r>
                <a14:m>
                  <m:oMath xmlns:m="http://schemas.openxmlformats.org/officeDocument/2006/math">
                    <m:r>
                      <a:rPr lang="en-US" altLang="zh-CN" i="1" dirty="0">
                        <a:solidFill>
                          <a:srgbClr val="0000FF"/>
                        </a:solidFill>
                        <a:latin typeface="Cambria Math"/>
                      </a:rPr>
                      <m:t>𝜇</m:t>
                    </m:r>
                    <m:r>
                      <a:rPr lang="en-US" altLang="zh-CN" b="0" i="1" dirty="0" smtClean="0">
                        <a:solidFill>
                          <a:srgbClr val="0000FF"/>
                        </a:solidFill>
                        <a:latin typeface="Cambria Math"/>
                      </a:rPr>
                      <m:t>′</m:t>
                    </m:r>
                  </m:oMath>
                </a14:m>
                <a:r>
                  <a:rPr lang="el-GR" altLang="zh-CN" dirty="0"/>
                  <a:t> </a:t>
                </a:r>
                <a:r>
                  <a:rPr lang="en-US" altLang="zh-CN" dirty="0"/>
                  <a:t>with </a:t>
                </a:r>
                <a14:m>
                  <m:oMath xmlns:m="http://schemas.openxmlformats.org/officeDocument/2006/math">
                    <m:r>
                      <m:rPr>
                        <m:sty m:val="p"/>
                      </m:rPr>
                      <a:rPr lang="en-US" altLang="zh-CN" i="0" dirty="0" smtClean="0">
                        <a:solidFill>
                          <a:srgbClr val="0000FF"/>
                        </a:solidFill>
                        <a:latin typeface="Cambria Math"/>
                      </a:rPr>
                      <m:t>t</m:t>
                    </m:r>
                    <m:r>
                      <a:rPr lang="en-US" altLang="zh-CN" i="1" dirty="0" smtClean="0">
                        <a:solidFill>
                          <a:srgbClr val="0000FF"/>
                        </a:solidFill>
                        <a:latin typeface="Cambria Math"/>
                      </a:rPr>
                      <m:t> | </m:t>
                    </m:r>
                    <m:r>
                      <a:rPr lang="el-GR" altLang="zh-CN" i="1" dirty="0">
                        <a:solidFill>
                          <a:srgbClr val="0000FF"/>
                        </a:solidFill>
                        <a:latin typeface="Cambria Math"/>
                      </a:rPr>
                      <m:t>𝜇</m:t>
                    </m:r>
                    <m:r>
                      <a:rPr lang="el-GR" altLang="zh-CN" i="1" dirty="0">
                        <a:solidFill>
                          <a:srgbClr val="0000FF"/>
                        </a:solidFill>
                        <a:latin typeface="Cambria Math"/>
                      </a:rPr>
                      <m:t> ⟶</m:t>
                    </m:r>
                    <m:r>
                      <m:rPr>
                        <m:sty m:val="p"/>
                      </m:rPr>
                      <a:rPr lang="en-US" altLang="zh-CN" i="0" dirty="0">
                        <a:solidFill>
                          <a:srgbClr val="0000FF"/>
                        </a:solidFill>
                        <a:latin typeface="Cambria Math"/>
                      </a:rPr>
                      <m:t>t</m:t>
                    </m:r>
                    <m:r>
                      <a:rPr lang="en-US" altLang="zh-CN" b="0" i="0" dirty="0" smtClean="0">
                        <a:solidFill>
                          <a:srgbClr val="0000FF"/>
                        </a:solidFill>
                        <a:latin typeface="Cambria Math"/>
                      </a:rPr>
                      <m:t>′</m:t>
                    </m:r>
                    <m:r>
                      <a:rPr lang="en-US" altLang="zh-CN" i="0" dirty="0">
                        <a:solidFill>
                          <a:srgbClr val="0000FF"/>
                        </a:solidFill>
                        <a:latin typeface="Cambria Math"/>
                      </a:rPr>
                      <m:t> </m:t>
                    </m:r>
                    <m:r>
                      <a:rPr lang="en-US" altLang="zh-CN" i="1" dirty="0">
                        <a:solidFill>
                          <a:srgbClr val="0000FF"/>
                        </a:solidFill>
                        <a:latin typeface="Cambria Math"/>
                      </a:rPr>
                      <m:t>| </m:t>
                    </m:r>
                    <m:r>
                      <a:rPr lang="el-GR" altLang="zh-CN" i="1" dirty="0">
                        <a:solidFill>
                          <a:srgbClr val="0000FF"/>
                        </a:solidFill>
                        <a:latin typeface="Cambria Math"/>
                      </a:rPr>
                      <m:t>𝜇</m:t>
                    </m:r>
                    <m:r>
                      <a:rPr lang="en-US" altLang="zh-CN" b="0" i="1" dirty="0" smtClean="0">
                        <a:latin typeface="Cambria Math"/>
                      </a:rPr>
                      <m:t>′</m:t>
                    </m:r>
                    <m:r>
                      <a:rPr lang="el-GR" altLang="zh-CN" i="1" dirty="0">
                        <a:latin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5"/>
                <a:stretch>
                  <a:fillRect l="-1420" t="-1119" r="-2344"/>
                </a:stretch>
              </a:blipFill>
            </p:spPr>
            <p:txBody>
              <a:bodyPr/>
              <a:lstStyle/>
              <a:p>
                <a:r>
                  <a:rPr lang="zh-CN" altLang="en-US">
                    <a:noFill/>
                  </a:rPr>
                  <a:t> </a:t>
                </a:r>
              </a:p>
            </p:txBody>
          </p:sp>
        </mc:Fallback>
      </mc:AlternateContent>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29235728"/>
      </p:ext>
    </p:extLst>
  </p:cSld>
  <p:clrMapOvr>
    <a:masterClrMapping/>
  </p:clrMapOvr>
  <mc:AlternateContent xmlns:mc="http://schemas.openxmlformats.org/markup-compatibility/2006">
    <mc:Choice xmlns:p14="http://schemas.microsoft.com/office/powerpoint/2010/main" Requires="p14">
      <p:transition spd="slow" p14:dur="2000" advTm="2344"/>
    </mc:Choice>
    <mc:Fallback>
      <p:transition spd="slow" advTm="2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11560" y="2060848"/>
            <a:ext cx="7916416" cy="1932235"/>
          </a:xfrm>
        </p:spPr>
        <p:txBody>
          <a:bodyPr>
            <a:noAutofit/>
          </a:bodyPr>
          <a:lstStyle/>
          <a:p>
            <a:pPr algn="ctr"/>
            <a:r>
              <a:rPr lang="en-US" altLang="zh-CN" sz="6700" dirty="0">
                <a:solidFill>
                  <a:srgbClr val="C00000"/>
                </a:solidFill>
                <a:latin typeface="+mn-lt"/>
              </a:rPr>
              <a:t>Others …</a:t>
            </a:r>
            <a:endParaRPr lang="zh-CN" altLang="en-US" sz="6700" dirty="0">
              <a:solidFill>
                <a:srgbClr val="C00000"/>
              </a:solidFill>
              <a:latin typeface="+mn-lt"/>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83294778"/>
      </p:ext>
    </p:extLst>
  </p:cSld>
  <p:clrMapOvr>
    <a:masterClrMapping/>
  </p:clrMapOvr>
  <mc:AlternateContent xmlns:mc="http://schemas.openxmlformats.org/markup-compatibility/2006">
    <mc:Choice xmlns:p14="http://schemas.microsoft.com/office/powerpoint/2010/main" Requires="p14">
      <p:transition spd="slow" p14:dur="2000" advTm="1223"/>
    </mc:Choice>
    <mc:Fallback>
      <p:transition spd="slow" advTm="1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Arrays </a:t>
            </a:r>
            <a:endParaRPr lang="zh-CN" altLang="en-US" dirty="0"/>
          </a:p>
        </p:txBody>
      </p:sp>
      <p:sp>
        <p:nvSpPr>
          <p:cNvPr id="3" name="内容占位符 2"/>
          <p:cNvSpPr>
            <a:spLocks noGrp="1"/>
          </p:cNvSpPr>
          <p:nvPr>
            <p:ph idx="1"/>
          </p:nvPr>
        </p:nvSpPr>
        <p:spPr>
          <a:xfrm>
            <a:off x="234262" y="1196752"/>
            <a:ext cx="8579296" cy="4896544"/>
          </a:xfrm>
        </p:spPr>
        <p:txBody>
          <a:bodyPr>
            <a:normAutofit fontScale="92500" lnSpcReduction="10000"/>
          </a:bodyPr>
          <a:lstStyle/>
          <a:p>
            <a:pPr marL="0" indent="0" algn="just">
              <a:buNone/>
            </a:pPr>
            <a:r>
              <a:rPr lang="en-US" altLang="zh-CN" i="1" dirty="0">
                <a:solidFill>
                  <a:srgbClr val="0000FF"/>
                </a:solidFill>
              </a:rPr>
              <a:t>Fix-sized vectors </a:t>
            </a:r>
            <a:r>
              <a:rPr lang="en-US" altLang="zh-CN" dirty="0"/>
              <a:t>of values.  All of the values must have </a:t>
            </a:r>
            <a:r>
              <a:rPr lang="en-US" altLang="zh-CN" dirty="0" smtClean="0"/>
              <a:t>the </a:t>
            </a:r>
            <a:r>
              <a:rPr lang="en-US" altLang="zh-CN" i="1" dirty="0" smtClean="0">
                <a:solidFill>
                  <a:srgbClr val="0000FF"/>
                </a:solidFill>
              </a:rPr>
              <a:t>same </a:t>
            </a:r>
            <a:r>
              <a:rPr lang="en-US" altLang="zh-CN" i="1" dirty="0">
                <a:solidFill>
                  <a:srgbClr val="0000FF"/>
                </a:solidFill>
              </a:rPr>
              <a:t>type</a:t>
            </a:r>
            <a:r>
              <a:rPr lang="en-US" altLang="zh-CN" dirty="0"/>
              <a:t>, and the fields in the array can be accessed and modified.</a:t>
            </a:r>
          </a:p>
          <a:p>
            <a:pPr marL="400050" lvl="1" indent="0">
              <a:buNone/>
            </a:pPr>
            <a:r>
              <a:rPr lang="en-US" altLang="zh-CN" dirty="0"/>
              <a:t>e.g.,  arrays can be created with  in </a:t>
            </a:r>
            <a:r>
              <a:rPr lang="en-US" altLang="zh-CN" dirty="0" err="1"/>
              <a:t>Ocaml</a:t>
            </a:r>
            <a:endParaRPr lang="en-US" altLang="zh-CN" dirty="0"/>
          </a:p>
          <a:p>
            <a:pPr marL="400050" lvl="1" indent="0">
              <a:buNone/>
            </a:pPr>
            <a:r>
              <a:rPr lang="en-US" altLang="zh-CN" dirty="0"/>
              <a:t>[|e</a:t>
            </a:r>
            <a:r>
              <a:rPr lang="en-US" altLang="zh-CN" baseline="-25000" dirty="0"/>
              <a:t>1</a:t>
            </a:r>
            <a:r>
              <a:rPr lang="en-US" altLang="zh-CN" dirty="0"/>
              <a:t>; … ; e</a:t>
            </a:r>
            <a:r>
              <a:rPr lang="en-US" altLang="zh-CN" baseline="-25000" dirty="0"/>
              <a:t>n</a:t>
            </a:r>
            <a:r>
              <a:rPr lang="en-US" altLang="zh-CN" dirty="0"/>
              <a:t>|] </a:t>
            </a:r>
          </a:p>
          <a:p>
            <a:pPr marL="0" indent="0">
              <a:buNone/>
            </a:pPr>
            <a:endParaRPr lang="en-US" altLang="zh-CN" dirty="0"/>
          </a:p>
          <a:p>
            <a:pPr marL="0" indent="0">
              <a:buNone/>
            </a:pPr>
            <a:r>
              <a:rPr lang="en-US" altLang="zh-CN" dirty="0"/>
              <a:t># let a = [|1;3;5;7;9|];;</a:t>
            </a:r>
          </a:p>
          <a:p>
            <a:pPr marL="0" indent="0">
              <a:buNone/>
            </a:pPr>
            <a:r>
              <a:rPr lang="en-US" altLang="zh-CN" dirty="0" err="1"/>
              <a:t>val</a:t>
            </a:r>
            <a:r>
              <a:rPr lang="en-US" altLang="zh-CN" dirty="0"/>
              <a:t> a : </a:t>
            </a:r>
            <a:r>
              <a:rPr lang="en-US" altLang="zh-CN" dirty="0" err="1"/>
              <a:t>int</a:t>
            </a:r>
            <a:r>
              <a:rPr lang="en-US" altLang="zh-CN" dirty="0"/>
              <a:t> array = [|1;3;5;7;9|]</a:t>
            </a:r>
          </a:p>
          <a:p>
            <a:pPr marL="0" indent="0">
              <a:buNone/>
            </a:pPr>
            <a:r>
              <a:rPr lang="en-US" altLang="zh-CN" dirty="0"/>
              <a:t>#a;;</a:t>
            </a:r>
          </a:p>
          <a:p>
            <a:pPr marL="0" indent="0">
              <a:buNone/>
            </a:pPr>
            <a:r>
              <a:rPr lang="en-US" altLang="zh-CN" dirty="0"/>
              <a:t>-: </a:t>
            </a:r>
            <a:r>
              <a:rPr lang="en-US" altLang="zh-CN" dirty="0" err="1"/>
              <a:t>int</a:t>
            </a:r>
            <a:r>
              <a:rPr lang="en-US" altLang="zh-CN" dirty="0"/>
              <a:t> array = [|1;3;5;7;9|]</a:t>
            </a:r>
          </a:p>
          <a:p>
            <a:pPr marL="0" indent="0">
              <a:buNone/>
            </a:pPr>
            <a:endParaRPr lang="zh-CN" altLang="en-US" dirty="0"/>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484681191"/>
      </p:ext>
    </p:extLst>
  </p:cSld>
  <p:clrMapOvr>
    <a:masterClrMapping/>
  </p:clrMapOvr>
  <mc:AlternateContent xmlns:mc="http://schemas.openxmlformats.org/markup-compatibility/2006">
    <mc:Choice xmlns:p14="http://schemas.microsoft.com/office/powerpoint/2010/main" Requires="p14">
      <p:transition spd="slow" p14:dur="2000" advTm="39704"/>
    </mc:Choice>
    <mc:Fallback>
      <p:transition spd="slow" advTm="39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Mutability</a:t>
            </a:r>
            <a:endParaRPr lang="zh-CN" altLang="en-US" dirty="0"/>
          </a:p>
        </p:txBody>
      </p:sp>
      <p:sp>
        <p:nvSpPr>
          <p:cNvPr id="3" name="内容占位符 2"/>
          <p:cNvSpPr>
            <a:spLocks noGrp="1"/>
          </p:cNvSpPr>
          <p:nvPr>
            <p:ph idx="1"/>
          </p:nvPr>
        </p:nvSpPr>
        <p:spPr>
          <a:xfrm>
            <a:off x="323528" y="1196752"/>
            <a:ext cx="8424936" cy="5400600"/>
          </a:xfrm>
        </p:spPr>
        <p:txBody>
          <a:bodyPr>
            <a:normAutofit fontScale="92500" lnSpcReduction="20000"/>
          </a:bodyPr>
          <a:lstStyle/>
          <a:p>
            <a:pPr marL="0" indent="0" algn="just">
              <a:buNone/>
            </a:pPr>
            <a:r>
              <a:rPr lang="en-US" altLang="zh-CN" sz="3000" dirty="0"/>
              <a:t>In most programming languages, </a:t>
            </a:r>
            <a:r>
              <a:rPr lang="en-US" altLang="zh-CN" sz="3000" i="1" dirty="0">
                <a:solidFill>
                  <a:srgbClr val="0000FF"/>
                </a:solidFill>
              </a:rPr>
              <a:t>variables are mutable  </a:t>
            </a:r>
            <a:r>
              <a:rPr lang="en-US" altLang="zh-CN" sz="3000" i="1" dirty="0" smtClean="0">
                <a:solidFill>
                  <a:srgbClr val="0000FF"/>
                </a:solidFill>
              </a:rPr>
              <a:t> </a:t>
            </a:r>
            <a:r>
              <a:rPr lang="en-US" altLang="zh-CN" sz="3000" dirty="0" smtClean="0"/>
              <a:t>—  </a:t>
            </a:r>
            <a:r>
              <a:rPr lang="en-US" altLang="zh-CN" sz="3000" dirty="0"/>
              <a:t>i.e.,  a variable provides both</a:t>
            </a:r>
          </a:p>
          <a:p>
            <a:pPr marL="576263" lvl="1" indent="-388938" algn="just"/>
            <a:r>
              <a:rPr lang="en-US" altLang="zh-CN" sz="2600" b="1" i="1" dirty="0">
                <a:solidFill>
                  <a:srgbClr val="7030A0"/>
                </a:solidFill>
              </a:rPr>
              <a:t>a name </a:t>
            </a:r>
            <a:r>
              <a:rPr lang="en-US" altLang="zh-CN" sz="2600" dirty="0"/>
              <a:t>that refers to a previously calculated value, and</a:t>
            </a:r>
          </a:p>
          <a:p>
            <a:pPr marL="576263" lvl="1" indent="-388938" algn="just"/>
            <a:r>
              <a:rPr lang="en-US" altLang="zh-CN" sz="2600" b="1" i="1" dirty="0">
                <a:solidFill>
                  <a:srgbClr val="7030A0"/>
                </a:solidFill>
              </a:rPr>
              <a:t>the possibility of overwriting this value </a:t>
            </a:r>
            <a:r>
              <a:rPr lang="en-US" altLang="zh-CN" sz="2600" dirty="0"/>
              <a:t>with another (which will be referred to by the same name)</a:t>
            </a:r>
          </a:p>
          <a:p>
            <a:pPr marL="0" indent="0" algn="just">
              <a:spcBef>
                <a:spcPts val="2400"/>
              </a:spcBef>
              <a:buNone/>
            </a:pPr>
            <a:r>
              <a:rPr lang="en-US" altLang="zh-CN" sz="3000" dirty="0"/>
              <a:t>In some languages (e.g., </a:t>
            </a:r>
            <a:r>
              <a:rPr lang="en-US" altLang="zh-CN" sz="3000" dirty="0" err="1"/>
              <a:t>OCaml</a:t>
            </a:r>
            <a:r>
              <a:rPr lang="en-US" altLang="zh-CN" sz="3000" dirty="0"/>
              <a:t>), these features are </a:t>
            </a:r>
            <a:r>
              <a:rPr lang="en-US" altLang="zh-CN" sz="3000" dirty="0">
                <a:solidFill>
                  <a:srgbClr val="0000FF"/>
                </a:solidFill>
              </a:rPr>
              <a:t>separate</a:t>
            </a:r>
            <a:r>
              <a:rPr lang="en-US" altLang="zh-CN" dirty="0"/>
              <a:t>:</a:t>
            </a:r>
          </a:p>
          <a:p>
            <a:pPr marL="533400" lvl="1" indent="-346075" algn="just"/>
            <a:r>
              <a:rPr lang="en-US" altLang="zh-CN" sz="2600" dirty="0">
                <a:solidFill>
                  <a:srgbClr val="C00000"/>
                </a:solidFill>
              </a:rPr>
              <a:t>variables are only for naming </a:t>
            </a:r>
            <a:r>
              <a:rPr lang="en-US" altLang="zh-CN" sz="2600" dirty="0"/>
              <a:t>— the binding between a variable and its value is immutable</a:t>
            </a:r>
          </a:p>
          <a:p>
            <a:pPr marL="533400" lvl="1" indent="-346075" algn="just"/>
            <a:r>
              <a:rPr lang="en-US" altLang="zh-CN" sz="2600" dirty="0"/>
              <a:t> introduce a </a:t>
            </a:r>
            <a:r>
              <a:rPr lang="en-US" altLang="zh-CN" sz="2600" dirty="0">
                <a:solidFill>
                  <a:srgbClr val="C00000"/>
                </a:solidFill>
              </a:rPr>
              <a:t>new class of mutable values</a:t>
            </a:r>
            <a:r>
              <a:rPr lang="en-US" altLang="zh-CN" sz="2600" dirty="0"/>
              <a:t> (called </a:t>
            </a:r>
            <a:r>
              <a:rPr lang="en-US" altLang="zh-CN" sz="2600" i="1" dirty="0">
                <a:solidFill>
                  <a:srgbClr val="0000FF"/>
                </a:solidFill>
              </a:rPr>
              <a:t>reference cell</a:t>
            </a:r>
            <a:r>
              <a:rPr lang="en-US" altLang="zh-CN" sz="2600" dirty="0">
                <a:solidFill>
                  <a:srgbClr val="0000FF"/>
                </a:solidFill>
              </a:rPr>
              <a:t>s </a:t>
            </a:r>
            <a:r>
              <a:rPr lang="en-US" altLang="zh-CN" sz="2600" dirty="0"/>
              <a:t>or </a:t>
            </a:r>
            <a:r>
              <a:rPr lang="en-US" altLang="zh-CN" sz="2600" i="1" dirty="0">
                <a:solidFill>
                  <a:srgbClr val="0000FF"/>
                </a:solidFill>
              </a:rPr>
              <a:t>references</a:t>
            </a:r>
            <a:r>
              <a:rPr lang="en-US" altLang="zh-CN" sz="2600" dirty="0"/>
              <a:t>)</a:t>
            </a:r>
          </a:p>
          <a:p>
            <a:pPr marL="933450" lvl="2" indent="-346075" algn="just"/>
            <a:r>
              <a:rPr lang="en-US" altLang="zh-CN" sz="2600" dirty="0"/>
              <a:t>at any given moment, a reference </a:t>
            </a:r>
            <a:r>
              <a:rPr lang="en-US" altLang="zh-CN" sz="2600" i="1" dirty="0">
                <a:solidFill>
                  <a:srgbClr val="0000FF"/>
                </a:solidFill>
              </a:rPr>
              <a:t>holds a value </a:t>
            </a:r>
            <a:r>
              <a:rPr lang="en-US" altLang="zh-CN" sz="2600" dirty="0"/>
              <a:t>(and can be dereferenced to obtain this value)</a:t>
            </a:r>
          </a:p>
          <a:p>
            <a:pPr marL="933450" lvl="2" indent="-346075" algn="just"/>
            <a:r>
              <a:rPr lang="en-US" altLang="zh-CN" sz="2600" i="1" dirty="0">
                <a:solidFill>
                  <a:srgbClr val="0000FF"/>
                </a:solidFill>
              </a:rPr>
              <a:t>a new value </a:t>
            </a:r>
            <a:r>
              <a:rPr lang="en-US" altLang="zh-CN" sz="2600" dirty="0"/>
              <a:t>may be assigned to a reference</a:t>
            </a:r>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803391459"/>
      </p:ext>
    </p:extLst>
  </p:cSld>
  <p:clrMapOvr>
    <a:masterClrMapping/>
  </p:clrMapOvr>
  <mc:AlternateContent xmlns:mc="http://schemas.openxmlformats.org/markup-compatibility/2006">
    <mc:Choice xmlns:p14="http://schemas.microsoft.com/office/powerpoint/2010/main" Requires="p14">
      <p:transition spd="slow" p14:dur="2000" advTm="113353"/>
    </mc:Choice>
    <mc:Fallback>
      <p:transition spd="slow" advTm="11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Recursion via references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196752"/>
                <a:ext cx="8579296" cy="5544616"/>
              </a:xfrm>
            </p:spPr>
            <p:txBody>
              <a:bodyPr>
                <a:normAutofit fontScale="85000" lnSpcReduction="20000"/>
              </a:bodyPr>
              <a:lstStyle/>
              <a:p>
                <a:pPr marL="0" indent="0">
                  <a:buNone/>
                </a:pPr>
                <a:r>
                  <a:rPr lang="en-US" altLang="zh-CN" dirty="0"/>
                  <a:t>Indeed, we can define </a:t>
                </a:r>
                <a:r>
                  <a:rPr lang="en-US" altLang="zh-CN" i="1" dirty="0">
                    <a:solidFill>
                      <a:srgbClr val="7030A0"/>
                    </a:solidFill>
                  </a:rPr>
                  <a:t>arbitrary recursive functions </a:t>
                </a:r>
                <a:r>
                  <a:rPr lang="en-US" altLang="zh-CN" dirty="0"/>
                  <a:t>using references</a:t>
                </a:r>
              </a:p>
              <a:p>
                <a:pPr marL="531813" lvl="1" indent="-358775">
                  <a:buFont typeface="+mj-lt"/>
                  <a:buAutoNum type="arabicPeriod"/>
                </a:pPr>
                <a:r>
                  <a:rPr lang="en-US" altLang="zh-CN" sz="2800" dirty="0"/>
                  <a:t>Allocate a </a:t>
                </a:r>
                <a14:m>
                  <m:oMath xmlns:m="http://schemas.openxmlformats.org/officeDocument/2006/math">
                    <m:r>
                      <m:rPr>
                        <m:sty m:val="p"/>
                      </m:rPr>
                      <a:rPr lang="en-US" altLang="zh-CN" sz="2800" i="0" dirty="0" smtClean="0">
                        <a:solidFill>
                          <a:srgbClr val="0000FF"/>
                        </a:solidFill>
                        <a:latin typeface="Cambria Math"/>
                      </a:rPr>
                      <m:t>ref</m:t>
                    </m:r>
                  </m:oMath>
                </a14:m>
                <a:r>
                  <a:rPr lang="en-US" altLang="zh-CN" sz="2800" dirty="0"/>
                  <a:t> cell and initialize it with a </a:t>
                </a:r>
                <a:r>
                  <a:rPr lang="en-US" altLang="zh-CN" sz="2800" i="1" dirty="0">
                    <a:solidFill>
                      <a:srgbClr val="0070C0"/>
                    </a:solidFill>
                  </a:rPr>
                  <a:t>dummy function </a:t>
                </a:r>
                <a:r>
                  <a:rPr lang="en-US" altLang="zh-CN" sz="2800" dirty="0"/>
                  <a:t>of the appropriate type:</a:t>
                </a:r>
                <a:endParaRPr lang="en-US" altLang="zh-CN" dirty="0"/>
              </a:p>
              <a:p>
                <a:pPr marL="573088" lvl="2" indent="0">
                  <a:buNone/>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r>
                            <m:rPr>
                              <m:sty m:val="p"/>
                            </m:rPr>
                            <a:rPr lang="en-US" altLang="zh-CN" sz="2800" i="0" dirty="0">
                              <a:latin typeface="Cambria Math"/>
                            </a:rPr>
                            <m:t>fact</m:t>
                          </m:r>
                        </m:e>
                        <m:sub>
                          <m:r>
                            <a:rPr lang="en-US" altLang="zh-CN" sz="2800" b="0" i="1" dirty="0" smtClean="0">
                              <a:solidFill>
                                <a:srgbClr val="0000FF"/>
                              </a:solidFill>
                              <a:latin typeface="Cambria Math"/>
                            </a:rPr>
                            <m:t>𝑟𝑒𝑓</m:t>
                          </m:r>
                        </m:sub>
                      </m:sSub>
                      <m:r>
                        <a:rPr lang="en-US" altLang="zh-CN" sz="2800" i="1" dirty="0">
                          <a:latin typeface="Cambria Math"/>
                        </a:rPr>
                        <m:t> = </m:t>
                      </m:r>
                      <m:r>
                        <m:rPr>
                          <m:sty m:val="p"/>
                        </m:rPr>
                        <a:rPr lang="en-US" altLang="zh-CN" sz="2800" i="0" dirty="0">
                          <a:latin typeface="Cambria Math"/>
                        </a:rPr>
                        <m:t>ref</m:t>
                      </m:r>
                      <m:r>
                        <a:rPr lang="en-US" altLang="zh-CN" sz="2800" i="0" dirty="0">
                          <a:latin typeface="Cambria Math"/>
                        </a:rPr>
                        <m:t> (</m:t>
                      </m:r>
                      <m:r>
                        <m:rPr>
                          <m:sty m:val="p"/>
                        </m:rPr>
                        <a:rPr lang="en-US" altLang="zh-CN" sz="2800" b="0" i="0" dirty="0" smtClean="0">
                          <a:latin typeface="Cambria Math"/>
                        </a:rPr>
                        <m:t>λ</m:t>
                      </m:r>
                      <m:r>
                        <m:rPr>
                          <m:sty m:val="p"/>
                        </m:rPr>
                        <a:rPr lang="en-US" altLang="zh-CN" sz="2800" i="0" dirty="0">
                          <a:latin typeface="Cambria Math"/>
                        </a:rPr>
                        <m:t>n</m:t>
                      </m:r>
                      <m:r>
                        <a:rPr lang="en-US" altLang="zh-CN" sz="2800" i="0" dirty="0">
                          <a:latin typeface="Cambria Math"/>
                        </a:rPr>
                        <m:t>:</m:t>
                      </m:r>
                      <m:r>
                        <m:rPr>
                          <m:sty m:val="p"/>
                        </m:rPr>
                        <a:rPr lang="en-US" altLang="zh-CN" sz="2800" i="0" dirty="0">
                          <a:latin typeface="Cambria Math"/>
                        </a:rPr>
                        <m:t>Nat</m:t>
                      </m:r>
                      <m:r>
                        <a:rPr lang="en-US" altLang="zh-CN" sz="2800" i="0" dirty="0">
                          <a:latin typeface="Cambria Math"/>
                        </a:rPr>
                        <m:t>.0)</m:t>
                      </m:r>
                    </m:oMath>
                  </m:oMathPara>
                </a14:m>
                <a:endParaRPr lang="en-US" altLang="zh-CN" dirty="0"/>
              </a:p>
              <a:p>
                <a:pPr marL="531813" lvl="1" indent="-358775">
                  <a:buFont typeface="+mj-lt"/>
                  <a:buAutoNum type="arabicPeriod"/>
                </a:pPr>
                <a:r>
                  <a:rPr lang="en-US" altLang="zh-CN" sz="2800" dirty="0"/>
                  <a:t>Define </a:t>
                </a:r>
                <a:r>
                  <a:rPr lang="en-US" altLang="zh-CN" sz="2800" i="1" dirty="0">
                    <a:solidFill>
                      <a:srgbClr val="7030A0"/>
                    </a:solidFill>
                  </a:rPr>
                  <a:t>the body of the function </a:t>
                </a:r>
                <a:r>
                  <a:rPr lang="en-US" altLang="zh-CN" sz="2800" dirty="0"/>
                  <a:t>we are interested in, using </a:t>
                </a:r>
                <a:r>
                  <a:rPr lang="en-US" altLang="zh-CN" sz="2800" i="1" dirty="0">
                    <a:solidFill>
                      <a:srgbClr val="0070C0"/>
                    </a:solidFill>
                  </a:rPr>
                  <a:t>the contents of the reference cell</a:t>
                </a:r>
                <a:r>
                  <a:rPr lang="en-US" altLang="zh-CN" sz="2800" dirty="0"/>
                  <a:t> for making recursive calls:  </a:t>
                </a:r>
              </a:p>
              <a:p>
                <a:pPr marL="400050" lvl="1" indent="0">
                  <a:buNone/>
                </a:pPr>
                <a:r>
                  <a:rPr lang="en-US" altLang="zh-CN" dirty="0"/>
                  <a:t>	</a:t>
                </a:r>
                <a14:m>
                  <m:oMath xmlns:m="http://schemas.openxmlformats.org/officeDocument/2006/math">
                    <m:sSub>
                      <m:sSubPr>
                        <m:ctrlPr>
                          <a:rPr lang="en-US" altLang="zh-CN" sz="2800" i="1" dirty="0" smtClean="0">
                            <a:latin typeface="Cambria Math" panose="02040503050406030204" pitchFamily="18" charset="0"/>
                          </a:rPr>
                        </m:ctrlPr>
                      </m:sSubPr>
                      <m:e>
                        <m:r>
                          <m:rPr>
                            <m:sty m:val="p"/>
                          </m:rPr>
                          <a:rPr lang="en-US" altLang="zh-CN" sz="2800" b="0" i="0" dirty="0" smtClean="0">
                            <a:latin typeface="Cambria Math"/>
                          </a:rPr>
                          <m:t>fact</m:t>
                        </m:r>
                      </m:e>
                      <m:sub>
                        <m:r>
                          <a:rPr lang="en-US" altLang="zh-CN" sz="2800" b="0" i="1" dirty="0" smtClean="0">
                            <a:solidFill>
                              <a:srgbClr val="0000FF"/>
                            </a:solidFill>
                            <a:latin typeface="Cambria Math"/>
                          </a:rPr>
                          <m:t>𝑏𝑜𝑑𝑦</m:t>
                        </m:r>
                      </m:sub>
                    </m:sSub>
                    <m:r>
                      <a:rPr lang="en-US" altLang="zh-CN" sz="2800" i="1" dirty="0" smtClean="0">
                        <a:latin typeface="Cambria Math"/>
                      </a:rPr>
                      <m:t>=</m:t>
                    </m:r>
                  </m:oMath>
                </a14:m>
                <a:endParaRPr lang="en-US" altLang="zh-CN" sz="2800" dirty="0"/>
              </a:p>
              <a:p>
                <a:pPr marL="400050" lvl="1" indent="0">
                  <a:buNone/>
                </a:pPr>
                <a:r>
                  <a:rPr lang="en-US" altLang="zh-CN" sz="2800" b="0" dirty="0"/>
                  <a:t>	    </a:t>
                </a:r>
                <a14:m>
                  <m:oMath xmlns:m="http://schemas.openxmlformats.org/officeDocument/2006/math">
                    <m:r>
                      <m:rPr>
                        <m:sty m:val="p"/>
                      </m:rPr>
                      <a:rPr lang="en-US" altLang="zh-CN" sz="2800" b="0" i="0" dirty="0" smtClean="0">
                        <a:latin typeface="Cambria Math"/>
                      </a:rPr>
                      <m:t>λn</m:t>
                    </m:r>
                    <m:r>
                      <a:rPr lang="en-US" altLang="zh-CN" sz="2800" i="0" dirty="0" smtClean="0">
                        <a:latin typeface="Cambria Math"/>
                      </a:rPr>
                      <m:t>:</m:t>
                    </m:r>
                    <m:r>
                      <m:rPr>
                        <m:sty m:val="p"/>
                      </m:rPr>
                      <a:rPr lang="en-US" altLang="zh-CN" sz="2800" i="0" dirty="0" smtClean="0">
                        <a:latin typeface="Cambria Math"/>
                      </a:rPr>
                      <m:t>Nat</m:t>
                    </m:r>
                    <m:r>
                      <a:rPr lang="en-US" altLang="zh-CN" sz="2800" i="1" dirty="0">
                        <a:latin typeface="Cambria Math"/>
                      </a:rPr>
                      <m:t>.</m:t>
                    </m:r>
                  </m:oMath>
                </a14:m>
                <a:endParaRPr lang="en-US" altLang="zh-CN" sz="2800" dirty="0"/>
              </a:p>
              <a:p>
                <a:pPr marL="400050" lvl="1" indent="0">
                  <a:buNone/>
                </a:pPr>
                <a:r>
                  <a:rPr lang="en-US" altLang="zh-CN" sz="2800" dirty="0"/>
                  <a:t>             </a:t>
                </a:r>
                <a14:m>
                  <m:oMath xmlns:m="http://schemas.openxmlformats.org/officeDocument/2006/math">
                    <m:r>
                      <m:rPr>
                        <m:sty m:val="p"/>
                      </m:rPr>
                      <a:rPr lang="en-US" altLang="zh-CN" sz="2800" i="0" dirty="0" smtClean="0">
                        <a:latin typeface="Cambria Math"/>
                      </a:rPr>
                      <m:t>if</m:t>
                    </m:r>
                    <m:r>
                      <a:rPr lang="en-US" altLang="zh-CN" sz="2800" i="0" dirty="0" smtClean="0">
                        <a:latin typeface="Cambria Math"/>
                      </a:rPr>
                      <m:t> </m:t>
                    </m:r>
                    <m:r>
                      <m:rPr>
                        <m:sty m:val="p"/>
                      </m:rPr>
                      <a:rPr lang="en-US" altLang="zh-CN" sz="2800" i="0" dirty="0" err="1">
                        <a:latin typeface="Cambria Math"/>
                      </a:rPr>
                      <m:t>iszero</m:t>
                    </m:r>
                    <m:r>
                      <a:rPr lang="en-US" altLang="zh-CN" sz="2800" i="0" dirty="0">
                        <a:latin typeface="Cambria Math"/>
                      </a:rPr>
                      <m:t> </m:t>
                    </m:r>
                    <m:r>
                      <m:rPr>
                        <m:sty m:val="p"/>
                      </m:rPr>
                      <a:rPr lang="en-US" altLang="zh-CN" sz="2800" i="0" dirty="0">
                        <a:latin typeface="Cambria Math"/>
                      </a:rPr>
                      <m:t>n</m:t>
                    </m:r>
                    <m:r>
                      <a:rPr lang="en-US" altLang="zh-CN" sz="2800" i="0" dirty="0">
                        <a:latin typeface="Cambria Math"/>
                      </a:rPr>
                      <m:t> </m:t>
                    </m:r>
                    <m:r>
                      <m:rPr>
                        <m:sty m:val="p"/>
                      </m:rPr>
                      <a:rPr lang="en-US" altLang="zh-CN" sz="2800" i="0" dirty="0">
                        <a:latin typeface="Cambria Math"/>
                      </a:rPr>
                      <m:t>then</m:t>
                    </m:r>
                    <m:r>
                      <a:rPr lang="en-US" altLang="zh-CN" sz="2800" i="0" dirty="0">
                        <a:latin typeface="Cambria Math"/>
                      </a:rPr>
                      <m:t> 1 </m:t>
                    </m:r>
                    <m:r>
                      <m:rPr>
                        <m:sty m:val="p"/>
                      </m:rPr>
                      <a:rPr lang="en-US" altLang="zh-CN" sz="2800" i="0" dirty="0">
                        <a:latin typeface="Cambria Math"/>
                      </a:rPr>
                      <m:t>else</m:t>
                    </m:r>
                    <m:r>
                      <a:rPr lang="en-US" altLang="zh-CN" sz="2800" i="0" dirty="0">
                        <a:latin typeface="Cambria Math"/>
                      </a:rPr>
                      <m:t> </m:t>
                    </m:r>
                    <m:r>
                      <m:rPr>
                        <m:sty m:val="p"/>
                      </m:rPr>
                      <a:rPr lang="en-US" altLang="zh-CN" sz="2800" i="0" dirty="0">
                        <a:latin typeface="Cambria Math"/>
                      </a:rPr>
                      <m:t>times</m:t>
                    </m:r>
                    <m:r>
                      <a:rPr lang="en-US" altLang="zh-CN" sz="2800" i="0" dirty="0">
                        <a:latin typeface="Cambria Math"/>
                      </a:rPr>
                      <m:t> </m:t>
                    </m:r>
                    <m:r>
                      <m:rPr>
                        <m:sty m:val="p"/>
                      </m:rPr>
                      <a:rPr lang="en-US" altLang="zh-CN" sz="2800" i="0" dirty="0">
                        <a:latin typeface="Cambria Math"/>
                      </a:rPr>
                      <m:t>n</m:t>
                    </m:r>
                    <m:r>
                      <a:rPr lang="en-US" altLang="zh-CN" sz="2800" i="0" dirty="0">
                        <a:latin typeface="Cambria Math"/>
                      </a:rPr>
                      <m:t> ((!</m:t>
                    </m:r>
                    <m:sSub>
                      <m:sSubPr>
                        <m:ctrlPr>
                          <a:rPr lang="en-US" altLang="zh-CN" sz="2800" i="1" dirty="0">
                            <a:latin typeface="Cambria Math" panose="02040503050406030204" pitchFamily="18" charset="0"/>
                          </a:rPr>
                        </m:ctrlPr>
                      </m:sSubPr>
                      <m:e>
                        <m:r>
                          <m:rPr>
                            <m:sty m:val="p"/>
                          </m:rPr>
                          <a:rPr lang="en-US" altLang="zh-CN" sz="2800" dirty="0">
                            <a:latin typeface="Cambria Math"/>
                          </a:rPr>
                          <m:t>fact</m:t>
                        </m:r>
                      </m:e>
                      <m:sub>
                        <m:r>
                          <a:rPr lang="en-US" altLang="zh-CN" sz="2800" b="0" i="1" dirty="0" smtClean="0">
                            <a:latin typeface="Cambria Math"/>
                          </a:rPr>
                          <m:t>𝑟𝑒𝑓</m:t>
                        </m:r>
                      </m:sub>
                    </m:sSub>
                    <m:r>
                      <a:rPr lang="en-US" altLang="zh-CN" sz="2800" i="0" dirty="0">
                        <a:latin typeface="Cambria Math"/>
                      </a:rPr>
                      <m:t>)(</m:t>
                    </m:r>
                    <m:r>
                      <m:rPr>
                        <m:sty m:val="p"/>
                      </m:rPr>
                      <a:rPr lang="en-US" altLang="zh-CN" sz="2800" i="0" dirty="0" err="1">
                        <a:latin typeface="Cambria Math"/>
                      </a:rPr>
                      <m:t>pred</m:t>
                    </m:r>
                    <m:r>
                      <a:rPr lang="en-US" altLang="zh-CN" sz="2800" i="0" dirty="0">
                        <a:latin typeface="Cambria Math"/>
                      </a:rPr>
                      <m:t> </m:t>
                    </m:r>
                    <m:r>
                      <m:rPr>
                        <m:sty m:val="p"/>
                      </m:rPr>
                      <a:rPr lang="en-US" altLang="zh-CN" sz="2800" i="0" dirty="0">
                        <a:latin typeface="Cambria Math"/>
                      </a:rPr>
                      <m:t>n</m:t>
                    </m:r>
                    <m:r>
                      <a:rPr lang="en-US" altLang="zh-CN" sz="2800" i="0" dirty="0">
                        <a:latin typeface="Cambria Math"/>
                      </a:rPr>
                      <m:t>))</m:t>
                    </m:r>
                  </m:oMath>
                </a14:m>
                <a:endParaRPr lang="en-US" altLang="zh-CN" sz="2800" dirty="0"/>
              </a:p>
              <a:p>
                <a:pPr marL="687388" lvl="1" indent="-514350">
                  <a:buFont typeface="+mj-lt"/>
                  <a:buAutoNum type="arabicPeriod" startAt="3"/>
                </a:pPr>
                <a:r>
                  <a:rPr lang="en-US" altLang="zh-CN" sz="2800" dirty="0"/>
                  <a:t>“</a:t>
                </a:r>
                <a:r>
                  <a:rPr lang="en-US" altLang="zh-CN" sz="2800" dirty="0" err="1"/>
                  <a:t>Backpatch</a:t>
                </a:r>
                <a:r>
                  <a:rPr lang="en-US" altLang="zh-CN" sz="2800" dirty="0"/>
                  <a:t>” by storing the real body into the reference cell:</a:t>
                </a:r>
              </a:p>
              <a:p>
                <a:pPr marL="400050" lvl="1" indent="0">
                  <a:buNone/>
                </a:pPr>
                <a:r>
                  <a:rPr lang="en-US" altLang="zh-CN" dirty="0"/>
                  <a:t> 	</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dirty="0">
                            <a:latin typeface="Cambria Math"/>
                          </a:rPr>
                          <m:t>fact</m:t>
                        </m:r>
                      </m:e>
                      <m:sub>
                        <m:r>
                          <a:rPr lang="en-US" altLang="zh-CN" i="1" dirty="0">
                            <a:solidFill>
                              <a:srgbClr val="0000FF"/>
                            </a:solidFill>
                            <a:latin typeface="Cambria Math"/>
                          </a:rPr>
                          <m:t>𝑟𝑒𝑓</m:t>
                        </m:r>
                      </m:sub>
                    </m:sSub>
                    <m:r>
                      <a:rPr lang="zh-CN" altLang="en-US" b="0" i="1" dirty="0" smtClean="0">
                        <a:solidFill>
                          <a:srgbClr val="0000FF"/>
                        </a:solidFill>
                        <a:latin typeface="Cambria Math" panose="02040503050406030204" pitchFamily="18" charset="0"/>
                      </a:rPr>
                      <m:t> </m:t>
                    </m:r>
                    <m:r>
                      <a:rPr lang="en-US" altLang="zh-CN" i="1" dirty="0">
                        <a:latin typeface="Cambria Math"/>
                      </a:rPr>
                      <m:t>:=</m:t>
                    </m:r>
                    <m:sSub>
                      <m:sSubPr>
                        <m:ctrlPr>
                          <a:rPr lang="en-US" altLang="zh-CN" i="1" dirty="0">
                            <a:latin typeface="Cambria Math" panose="02040503050406030204" pitchFamily="18" charset="0"/>
                          </a:rPr>
                        </m:ctrlPr>
                      </m:sSubPr>
                      <m:e>
                        <m:r>
                          <m:rPr>
                            <m:sty m:val="p"/>
                          </m:rPr>
                          <a:rPr lang="en-US" altLang="zh-CN" dirty="0">
                            <a:latin typeface="Cambria Math"/>
                          </a:rPr>
                          <m:t>fact</m:t>
                        </m:r>
                      </m:e>
                      <m:sub>
                        <m:r>
                          <a:rPr lang="en-US" altLang="zh-CN" i="1" dirty="0">
                            <a:solidFill>
                              <a:srgbClr val="0000FF"/>
                            </a:solidFill>
                            <a:latin typeface="Cambria Math"/>
                          </a:rPr>
                          <m:t>𝑏𝑜𝑑𝑦</m:t>
                        </m:r>
                      </m:sub>
                    </m:sSub>
                  </m:oMath>
                </a14:m>
                <a:endParaRPr lang="en-US" altLang="zh-CN" dirty="0"/>
              </a:p>
              <a:p>
                <a:pPr marL="687388" lvl="1" indent="-514350">
                  <a:buFont typeface="+mj-lt"/>
                  <a:buAutoNum type="arabicPeriod" startAt="4"/>
                </a:pPr>
                <a:r>
                  <a:rPr lang="en-US" altLang="zh-CN" sz="2800" dirty="0"/>
                  <a:t>Extract the contents of the reference cell and use it as desired: </a:t>
                </a:r>
              </a:p>
              <a:p>
                <a:pPr marL="800100" lvl="2" indent="0">
                  <a:buNone/>
                </a:pPr>
                <a:r>
                  <a:rPr lang="en-US" altLang="zh-CN" sz="2400" dirty="0"/>
                  <a:t>	</a:t>
                </a:r>
                <a14:m>
                  <m:oMath xmlns:m="http://schemas.openxmlformats.org/officeDocument/2006/math">
                    <m:r>
                      <m:rPr>
                        <m:sty m:val="p"/>
                      </m:rPr>
                      <a:rPr lang="en-US" altLang="zh-CN" sz="2400" i="0" dirty="0" smtClean="0">
                        <a:latin typeface="Cambria Math"/>
                      </a:rPr>
                      <m:t>fact</m:t>
                    </m:r>
                    <m:r>
                      <a:rPr lang="en-US" altLang="zh-CN" sz="2400" i="0" dirty="0" smtClean="0">
                        <a:latin typeface="Cambria Math"/>
                      </a:rPr>
                      <m:t> = !</m:t>
                    </m:r>
                    <m:sSub>
                      <m:sSubPr>
                        <m:ctrlPr>
                          <a:rPr lang="en-US" altLang="zh-CN" sz="2400" i="1" dirty="0">
                            <a:latin typeface="Cambria Math" panose="02040503050406030204" pitchFamily="18" charset="0"/>
                          </a:rPr>
                        </m:ctrlPr>
                      </m:sSubPr>
                      <m:e>
                        <m:r>
                          <m:rPr>
                            <m:sty m:val="p"/>
                          </m:rPr>
                          <a:rPr lang="en-US" altLang="zh-CN" sz="2400" dirty="0">
                            <a:latin typeface="Cambria Math"/>
                          </a:rPr>
                          <m:t>fact</m:t>
                        </m:r>
                      </m:e>
                      <m:sub>
                        <m:r>
                          <a:rPr lang="en-US" altLang="zh-CN" sz="2400" i="1" dirty="0">
                            <a:solidFill>
                              <a:srgbClr val="0000FF"/>
                            </a:solidFill>
                            <a:latin typeface="Cambria Math"/>
                          </a:rPr>
                          <m:t>𝑟𝑒𝑓</m:t>
                        </m:r>
                      </m:sub>
                    </m:sSub>
                  </m:oMath>
                </a14:m>
                <a:endParaRPr lang="en-US" altLang="zh-CN" sz="2400" i="1" dirty="0">
                  <a:solidFill>
                    <a:srgbClr val="0000FF"/>
                  </a:solidFill>
                  <a:latin typeface="Cambria Math"/>
                </a:endParaRPr>
              </a:p>
              <a:p>
                <a:pPr marL="400050" lvl="1" indent="0">
                  <a:buNone/>
                </a:pPr>
                <a:r>
                  <a:rPr lang="en-US" altLang="zh-CN" dirty="0"/>
                  <a:t>	</a:t>
                </a:r>
                <a14:m>
                  <m:oMath xmlns:m="http://schemas.openxmlformats.org/officeDocument/2006/math">
                    <m:r>
                      <m:rPr>
                        <m:sty m:val="p"/>
                      </m:rPr>
                      <a:rPr lang="en-US" altLang="zh-CN" i="0" dirty="0" smtClean="0">
                        <a:latin typeface="Cambria Math"/>
                      </a:rPr>
                      <m:t>fact</m:t>
                    </m:r>
                    <m:r>
                      <a:rPr lang="en-US" altLang="zh-CN" i="0" dirty="0" smtClean="0">
                        <a:latin typeface="Cambria Math"/>
                      </a:rPr>
                      <m:t> 5</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5544616"/>
              </a:xfrm>
              <a:blipFill>
                <a:blip r:embed="rId4"/>
                <a:stretch>
                  <a:fillRect l="-1349" t="-2198" r="-1847"/>
                </a:stretch>
              </a:blipFill>
            </p:spPr>
            <p:txBody>
              <a:bodyPr/>
              <a:lstStyle/>
              <a:p>
                <a:r>
                  <a:rPr lang="zh-CN" altLang="en-US">
                    <a:noFill/>
                  </a:rPr>
                  <a:t> </a:t>
                </a:r>
              </a:p>
            </p:txBody>
          </p:sp>
        </mc:Fallback>
      </mc:AlternateContent>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1999235"/>
      </p:ext>
    </p:extLst>
  </p:cSld>
  <p:clrMapOvr>
    <a:masterClrMapping/>
  </p:clrMapOvr>
  <mc:AlternateContent xmlns:mc="http://schemas.openxmlformats.org/markup-compatibility/2006">
    <mc:Choice xmlns:p14="http://schemas.microsoft.com/office/powerpoint/2010/main" Requires="p14">
      <p:transition spd="slow" p14:dur="2000" advTm="12553"/>
    </mc:Choice>
    <mc:Fallback>
      <p:transition spd="slow" advTm="12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r>
              <a:rPr lang="en-US" altLang="zh-CN" dirty="0">
                <a:sym typeface="Wingdings" panose="05000000000000000000" pitchFamily="2" charset="2"/>
              </a:rPr>
              <a:t></a:t>
            </a:r>
            <a:endParaRPr lang="zh-CN" altLang="en-US" dirty="0"/>
          </a:p>
        </p:txBody>
      </p:sp>
      <p:sp>
        <p:nvSpPr>
          <p:cNvPr id="3" name="内容占位符 2"/>
          <p:cNvSpPr>
            <a:spLocks noGrp="1"/>
          </p:cNvSpPr>
          <p:nvPr>
            <p:ph idx="1"/>
          </p:nvPr>
        </p:nvSpPr>
        <p:spPr/>
        <p:txBody>
          <a:bodyPr/>
          <a:lstStyle/>
          <a:p>
            <a:r>
              <a:rPr lang="en-US" altLang="zh-CN" dirty="0"/>
              <a:t>Read chapter 13</a:t>
            </a:r>
          </a:p>
          <a:p>
            <a:r>
              <a:rPr lang="en-US" altLang="zh-CN" dirty="0"/>
              <a:t>Read and chew over the codes of  </a:t>
            </a:r>
            <a:r>
              <a:rPr lang="en-US" altLang="zh-CN" i="1" dirty="0" err="1"/>
              <a:t>fullref</a:t>
            </a:r>
            <a:r>
              <a:rPr lang="en-US" altLang="zh-CN" dirty="0"/>
              <a:t>. </a:t>
            </a:r>
          </a:p>
          <a:p>
            <a:endParaRPr lang="en-US" altLang="zh-CN" dirty="0"/>
          </a:p>
          <a:p>
            <a:r>
              <a:rPr lang="en-US" altLang="zh-CN" dirty="0"/>
              <a:t>HW: 13.3.1 </a:t>
            </a:r>
            <a:r>
              <a:rPr lang="en-US" altLang="zh-CN" dirty="0" smtClean="0"/>
              <a:t> and   </a:t>
            </a:r>
            <a:r>
              <a:rPr lang="en-US" altLang="zh-CN" dirty="0"/>
              <a:t>13.5.2</a:t>
            </a:r>
          </a:p>
          <a:p>
            <a:endParaRPr lang="en-US" altLang="zh-CN" dirty="0"/>
          </a:p>
          <a:p>
            <a:r>
              <a:rPr lang="en-US" altLang="zh-CN" dirty="0"/>
              <a:t>Preview chapter 14</a:t>
            </a:r>
          </a:p>
          <a:p>
            <a:endParaRPr lang="zh-CN" alt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4" name="墨迹 3"/>
              <p14:cNvContentPartPr/>
              <p14:nvPr>
                <p:extLst>
                  <p:ext uri="{42D2F446-02D8-4167-A562-619A0277C38B}">
                    <p15:isNarration xmlns:p15="http://schemas.microsoft.com/office/powerpoint/2012/main" val="1"/>
                  </p:ext>
                </p:extLst>
              </p14:nvPr>
            </p14:nvContentPartPr>
            <p14:xfrm>
              <a:off x="965160" y="1625760"/>
              <a:ext cx="6725160" cy="2146680"/>
            </p14:xfrm>
          </p:contentPart>
        </mc:Choice>
        <mc:Fallback>
          <p:pic>
            <p:nvPicPr>
              <p:cNvPr id="4" name="墨迹 3"/>
              <p:cNvPicPr>
                <a:picLocks noGrp="1" noRot="1" noChangeAspect="1" noMove="1" noResize="1" noEditPoints="1" noAdjustHandles="1" noChangeArrowheads="1" noChangeShapeType="1"/>
              </p:cNvPicPr>
              <p:nvPr/>
            </p:nvPicPr>
            <p:blipFill>
              <a:blip r:embed="rId6"/>
              <a:stretch>
                <a:fillRect/>
              </a:stretch>
            </p:blipFill>
            <p:spPr>
              <a:xfrm>
                <a:off x="955800" y="1616400"/>
                <a:ext cx="6743880" cy="2165400"/>
              </a:xfrm>
              <a:prstGeom prst="rect">
                <a:avLst/>
              </a:prstGeom>
            </p:spPr>
          </p:pic>
        </mc:Fallback>
      </mc:AlternateContent>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98364339"/>
      </p:ext>
    </p:extLst>
  </p:cSld>
  <p:clrMapOvr>
    <a:masterClrMapping/>
  </p:clrMapOvr>
  <mc:AlternateContent xmlns:mc="http://schemas.openxmlformats.org/markup-compatibility/2006">
    <mc:Choice xmlns:p14="http://schemas.microsoft.com/office/powerpoint/2010/main" Requires="p14">
      <p:transition spd="slow" p14:dur="2000" advTm="37597"/>
    </mc:Choice>
    <mc:Fallback>
      <p:transition spd="slow" advTm="37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Nontermination</a:t>
            </a:r>
            <a:r>
              <a:rPr lang="en-US" altLang="zh-CN" dirty="0"/>
              <a:t> via references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pPr marL="0" indent="0">
                  <a:buNone/>
                </a:pPr>
                <a:r>
                  <a:rPr lang="en-US" altLang="zh-CN" dirty="0"/>
                  <a:t>There are well-typed terms in this system that are not strongly normalizing. For example:</a:t>
                </a:r>
              </a:p>
              <a:p>
                <a:pPr marL="0" indent="0">
                  <a:buNone/>
                </a:pPr>
                <a:r>
                  <a:rPr lang="en-US" altLang="zh-CN" b="0" dirty="0"/>
                  <a:t>		</a:t>
                </a:r>
                <a14:m>
                  <m:oMath xmlns:m="http://schemas.openxmlformats.org/officeDocument/2006/math">
                    <m:r>
                      <m:rPr>
                        <m:sty m:val="p"/>
                      </m:rPr>
                      <a:rPr lang="en-US" altLang="zh-CN" b="0" i="0" smtClean="0">
                        <a:latin typeface="Cambria Math"/>
                      </a:rPr>
                      <m:t>t</m:t>
                    </m:r>
                    <m:r>
                      <a:rPr lang="en-US" altLang="zh-CN" b="0" i="0" smtClean="0">
                        <a:latin typeface="Cambria Math"/>
                      </a:rPr>
                      <m:t>1=</m:t>
                    </m:r>
                    <m:r>
                      <m:rPr>
                        <m:sty m:val="p"/>
                      </m:rPr>
                      <a:rPr lang="en-US" altLang="zh-CN" b="0" i="0" smtClean="0">
                        <a:solidFill>
                          <a:srgbClr val="0000FF"/>
                        </a:solidFill>
                        <a:latin typeface="Cambria Math"/>
                      </a:rPr>
                      <m:t>λ</m:t>
                    </m:r>
                    <m:r>
                      <m:rPr>
                        <m:sty m:val="p"/>
                      </m:rPr>
                      <a:rPr lang="en-US" altLang="zh-CN" b="0" i="0" smtClean="0">
                        <a:latin typeface="Cambria Math"/>
                      </a:rPr>
                      <m:t>r</m:t>
                    </m:r>
                    <m:r>
                      <a:rPr lang="en-US" altLang="zh-CN" b="0" i="0" smtClean="0">
                        <a:latin typeface="Cambria Math"/>
                      </a:rPr>
                      <m:t>:</m:t>
                    </m:r>
                    <m:r>
                      <m:rPr>
                        <m:sty m:val="p"/>
                      </m:rPr>
                      <a:rPr lang="en-US" altLang="zh-CN" b="0" i="0" smtClean="0">
                        <a:latin typeface="Cambria Math"/>
                      </a:rPr>
                      <m:t>Ref</m:t>
                    </m:r>
                    <m:r>
                      <a:rPr lang="en-US" altLang="zh-CN" b="0" i="0" smtClean="0">
                        <a:latin typeface="Cambria Math"/>
                      </a:rPr>
                      <m:t> </m:t>
                    </m:r>
                    <m:d>
                      <m:dPr>
                        <m:ctrlPr>
                          <a:rPr lang="en-US" altLang="zh-CN" b="0" i="1" smtClean="0">
                            <a:latin typeface="Cambria Math" panose="02040503050406030204" pitchFamily="18" charset="0"/>
                          </a:rPr>
                        </m:ctrlPr>
                      </m:dPr>
                      <m:e>
                        <m:r>
                          <m:rPr>
                            <m:sty m:val="p"/>
                          </m:rPr>
                          <a:rPr lang="en-US" altLang="zh-CN" b="0" i="0" smtClean="0">
                            <a:latin typeface="Cambria Math"/>
                          </a:rPr>
                          <m:t>Unit</m:t>
                        </m:r>
                        <m:r>
                          <a:rPr lang="en-US" altLang="zh-CN" b="0" i="0" smtClean="0">
                            <a:solidFill>
                              <a:srgbClr val="0000FF"/>
                            </a:solidFill>
                            <a:latin typeface="Cambria Math"/>
                          </a:rPr>
                          <m:t>→</m:t>
                        </m:r>
                        <m:r>
                          <m:rPr>
                            <m:sty m:val="p"/>
                          </m:rPr>
                          <a:rPr lang="en-US" altLang="zh-CN" b="0" i="0" smtClean="0">
                            <a:latin typeface="Cambria Math"/>
                          </a:rPr>
                          <m:t>Unit</m:t>
                        </m:r>
                      </m:e>
                    </m:d>
                    <m:r>
                      <a:rPr lang="en-US" altLang="zh-CN" b="0" i="1" smtClean="0">
                        <a:latin typeface="Cambria Math"/>
                      </a:rPr>
                      <m:t>. </m:t>
                    </m:r>
                  </m:oMath>
                </a14:m>
                <a:endParaRPr lang="en-US" altLang="zh-CN" dirty="0"/>
              </a:p>
              <a:p>
                <a:pPr marL="0" indent="0">
                  <a:buNone/>
                </a:pPr>
                <a:r>
                  <a:rPr lang="en-US" altLang="zh-CN" dirty="0"/>
                  <a:t>			</a:t>
                </a:r>
                <a14:m>
                  <m:oMath xmlns:m="http://schemas.openxmlformats.org/officeDocument/2006/math">
                    <m:r>
                      <a:rPr lang="en-US" altLang="zh-CN" b="0" i="1" smtClean="0">
                        <a:latin typeface="Cambria Math"/>
                      </a:rPr>
                      <m:t>(</m:t>
                    </m:r>
                    <m:r>
                      <m:rPr>
                        <m:sty m:val="p"/>
                      </m:rPr>
                      <a:rPr lang="en-US" altLang="zh-CN" b="0" i="0" smtClean="0">
                        <a:latin typeface="Cambria Math"/>
                      </a:rPr>
                      <m:t>r</m:t>
                    </m:r>
                    <m:r>
                      <a:rPr lang="en-US" altLang="zh-CN" b="0" i="0" smtClean="0">
                        <a:latin typeface="Cambria Math"/>
                      </a:rPr>
                      <m:t> ≔</m:t>
                    </m:r>
                    <m:d>
                      <m:dPr>
                        <m:ctrlPr>
                          <a:rPr lang="en-US" altLang="zh-CN" b="0" i="1" smtClean="0">
                            <a:latin typeface="Cambria Math" panose="02040503050406030204" pitchFamily="18" charset="0"/>
                          </a:rPr>
                        </m:ctrlPr>
                      </m:dPr>
                      <m:e>
                        <m:r>
                          <m:rPr>
                            <m:sty m:val="p"/>
                          </m:rPr>
                          <a:rPr lang="en-US" altLang="zh-CN" b="0" i="0" smtClean="0">
                            <a:solidFill>
                              <a:srgbClr val="0000FF"/>
                            </a:solidFill>
                            <a:latin typeface="Cambria Math"/>
                          </a:rPr>
                          <m:t>λ</m:t>
                        </m:r>
                        <m:r>
                          <m:rPr>
                            <m:sty m:val="p"/>
                          </m:rPr>
                          <a:rPr lang="en-US" altLang="zh-CN" b="0" i="0" smtClean="0">
                            <a:latin typeface="Cambria Math"/>
                          </a:rPr>
                          <m:t>x</m:t>
                        </m:r>
                        <m:r>
                          <a:rPr lang="en-US" altLang="zh-CN" b="0" i="0" smtClean="0">
                            <a:latin typeface="Cambria Math"/>
                          </a:rPr>
                          <m:t>:</m:t>
                        </m:r>
                        <m:r>
                          <m:rPr>
                            <m:sty m:val="p"/>
                          </m:rPr>
                          <a:rPr lang="en-US" altLang="zh-CN" b="0" i="0" smtClean="0">
                            <a:latin typeface="Cambria Math"/>
                          </a:rPr>
                          <m:t>Unit</m:t>
                        </m:r>
                        <m:r>
                          <a:rPr lang="en-US" altLang="zh-CN" b="0" i="0" smtClean="0">
                            <a:latin typeface="Cambria Math"/>
                          </a:rPr>
                          <m:t>. </m:t>
                        </m:r>
                        <m:d>
                          <m:dPr>
                            <m:ctrlPr>
                              <a:rPr lang="en-US" altLang="zh-CN" b="0" i="1" smtClean="0">
                                <a:latin typeface="Cambria Math" panose="02040503050406030204" pitchFamily="18" charset="0"/>
                              </a:rPr>
                            </m:ctrlPr>
                          </m:dPr>
                          <m:e>
                            <m:r>
                              <a:rPr lang="en-US" altLang="zh-CN" b="0" i="0" smtClean="0">
                                <a:latin typeface="Cambria Math"/>
                              </a:rPr>
                              <m:t>!</m:t>
                            </m:r>
                            <m:r>
                              <m:rPr>
                                <m:sty m:val="p"/>
                              </m:rPr>
                              <a:rPr lang="en-US" altLang="zh-CN" b="0" i="0" smtClean="0">
                                <a:latin typeface="Cambria Math"/>
                              </a:rPr>
                              <m:t>r</m:t>
                            </m:r>
                          </m:e>
                        </m:d>
                        <m:r>
                          <m:rPr>
                            <m:sty m:val="p"/>
                          </m:rPr>
                          <a:rPr lang="en-US" altLang="zh-CN" b="0" i="0" smtClean="0">
                            <a:latin typeface="Cambria Math"/>
                          </a:rPr>
                          <m:t>x</m:t>
                        </m:r>
                      </m:e>
                    </m:d>
                    <m:r>
                      <a:rPr lang="en-US" altLang="zh-CN" b="0" i="1" smtClean="0">
                        <a:latin typeface="Cambria Math"/>
                      </a:rPr>
                      <m:t>;</m:t>
                    </m:r>
                  </m:oMath>
                </a14:m>
                <a:endParaRPr lang="en-US" altLang="zh-CN" dirty="0"/>
              </a:p>
              <a:p>
                <a:pPr marL="0" indent="0">
                  <a:buNone/>
                </a:pPr>
                <a:r>
                  <a:rPr lang="en-US" altLang="zh-CN" dirty="0"/>
                  <a:t>			</a:t>
                </a:r>
                <a14:m>
                  <m:oMath xmlns:m="http://schemas.openxmlformats.org/officeDocument/2006/math">
                    <m:d>
                      <m:dPr>
                        <m:ctrlPr>
                          <a:rPr lang="en-US" altLang="zh-CN" b="0" i="1" smtClean="0">
                            <a:latin typeface="Cambria Math" panose="02040503050406030204" pitchFamily="18" charset="0"/>
                          </a:rPr>
                        </m:ctrlPr>
                      </m:dPr>
                      <m:e>
                        <m:r>
                          <a:rPr lang="en-US" altLang="zh-CN" b="0" i="0" smtClean="0">
                            <a:latin typeface="Cambria Math"/>
                          </a:rPr>
                          <m:t>!</m:t>
                        </m:r>
                        <m:r>
                          <m:rPr>
                            <m:sty m:val="p"/>
                          </m:rPr>
                          <a:rPr lang="en-US" altLang="zh-CN" b="0" i="0" smtClean="0">
                            <a:latin typeface="Cambria Math"/>
                          </a:rPr>
                          <m:t>r</m:t>
                        </m:r>
                      </m:e>
                    </m:d>
                    <m:r>
                      <a:rPr lang="en-US" altLang="zh-CN" b="0" i="0" smtClean="0">
                        <a:latin typeface="Cambria Math"/>
                      </a:rPr>
                      <m:t> </m:t>
                    </m:r>
                    <m:r>
                      <m:rPr>
                        <m:sty m:val="p"/>
                      </m:rPr>
                      <a:rPr lang="en-US" altLang="zh-CN" b="0" i="0" smtClean="0">
                        <a:latin typeface="Cambria Math"/>
                      </a:rPr>
                      <m:t>unit</m:t>
                    </m:r>
                    <m:r>
                      <a:rPr lang="en-US" altLang="zh-CN" b="0" i="1" smtClean="0">
                        <a:latin typeface="Cambria Math"/>
                      </a:rPr>
                      <m:t>);</m:t>
                    </m:r>
                  </m:oMath>
                </a14:m>
                <a:endParaRPr lang="en-US" altLang="zh-CN" b="0" i="1" dirty="0">
                  <a:latin typeface="Cambria Math"/>
                </a:endParaRPr>
              </a:p>
              <a:p>
                <a:pPr marL="0" indent="0">
                  <a:buNone/>
                </a:pPr>
                <a:r>
                  <a:rPr lang="en-US" altLang="zh-CN" b="0" dirty="0"/>
                  <a:t>		</a:t>
                </a:r>
                <a14:m>
                  <m:oMath xmlns:m="http://schemas.openxmlformats.org/officeDocument/2006/math">
                    <m:r>
                      <m:rPr>
                        <m:sty m:val="p"/>
                      </m:rPr>
                      <a:rPr lang="en-US" altLang="zh-CN" b="0" i="0" smtClean="0">
                        <a:latin typeface="Cambria Math"/>
                      </a:rPr>
                      <m:t>t</m:t>
                    </m:r>
                    <m:r>
                      <a:rPr lang="en-US" altLang="zh-CN" b="0" i="0" smtClean="0">
                        <a:latin typeface="Cambria Math"/>
                      </a:rPr>
                      <m:t>2=</m:t>
                    </m:r>
                    <m:r>
                      <m:rPr>
                        <m:sty m:val="p"/>
                      </m:rPr>
                      <a:rPr lang="en-US" altLang="zh-CN" b="0" i="0" smtClean="0">
                        <a:latin typeface="Cambria Math"/>
                      </a:rPr>
                      <m:t>ref</m:t>
                    </m:r>
                    <m:r>
                      <a:rPr lang="en-US" altLang="zh-CN" b="0" i="0" smtClean="0">
                        <a:latin typeface="Cambria Math"/>
                      </a:rPr>
                      <m:t> </m:t>
                    </m:r>
                    <m:d>
                      <m:dPr>
                        <m:ctrlPr>
                          <a:rPr lang="en-US" altLang="zh-CN" b="0" i="1" smtClean="0">
                            <a:latin typeface="Cambria Math" panose="02040503050406030204" pitchFamily="18" charset="0"/>
                          </a:rPr>
                        </m:ctrlPr>
                      </m:dPr>
                      <m:e>
                        <m:r>
                          <m:rPr>
                            <m:sty m:val="p"/>
                          </m:rPr>
                          <a:rPr lang="en-US" altLang="zh-CN" b="0" i="0" smtClean="0">
                            <a:solidFill>
                              <a:srgbClr val="0000FF"/>
                            </a:solidFill>
                            <a:latin typeface="Cambria Math"/>
                          </a:rPr>
                          <m:t>λ</m:t>
                        </m:r>
                        <m:r>
                          <m:rPr>
                            <m:sty m:val="p"/>
                          </m:rPr>
                          <a:rPr lang="en-US" altLang="zh-CN" b="0" i="0" smtClean="0">
                            <a:latin typeface="Cambria Math"/>
                          </a:rPr>
                          <m:t>x</m:t>
                        </m:r>
                        <m:r>
                          <a:rPr lang="en-US" altLang="zh-CN" b="0" i="0" smtClean="0">
                            <a:latin typeface="Cambria Math"/>
                          </a:rPr>
                          <m:t>:</m:t>
                        </m:r>
                        <m:r>
                          <m:rPr>
                            <m:sty m:val="p"/>
                          </m:rPr>
                          <a:rPr lang="en-US" altLang="zh-CN" b="0" i="0" smtClean="0">
                            <a:latin typeface="Cambria Math"/>
                          </a:rPr>
                          <m:t>Unit</m:t>
                        </m:r>
                        <m:r>
                          <a:rPr lang="en-US" altLang="zh-CN" b="0" i="0" smtClean="0">
                            <a:latin typeface="Cambria Math"/>
                          </a:rPr>
                          <m:t>. </m:t>
                        </m:r>
                        <m:r>
                          <m:rPr>
                            <m:sty m:val="p"/>
                          </m:rPr>
                          <a:rPr lang="en-US" altLang="zh-CN" b="0" i="0" smtClean="0">
                            <a:latin typeface="Cambria Math"/>
                          </a:rPr>
                          <m:t>x</m:t>
                        </m:r>
                      </m:e>
                    </m:d>
                    <m:r>
                      <a:rPr lang="en-US" altLang="zh-CN" b="0" i="0" smtClean="0">
                        <a:latin typeface="Cambria Math"/>
                      </a:rPr>
                      <m:t>;</m:t>
                    </m:r>
                  </m:oMath>
                </a14:m>
                <a:endParaRPr lang="en-US" altLang="zh-CN" dirty="0"/>
              </a:p>
              <a:p>
                <a:pPr marL="0" indent="0">
                  <a:buNone/>
                </a:pPr>
                <a:endParaRPr lang="en-US" altLang="zh-CN" dirty="0"/>
              </a:p>
              <a:p>
                <a:pPr marL="0" indent="0">
                  <a:buNone/>
                </a:pPr>
                <a:r>
                  <a:rPr lang="en-US" altLang="zh-CN" dirty="0"/>
                  <a:t>Applying </a:t>
                </a:r>
                <a14:m>
                  <m:oMath xmlns:m="http://schemas.openxmlformats.org/officeDocument/2006/math">
                    <m:r>
                      <m:rPr>
                        <m:sty m:val="p"/>
                      </m:rPr>
                      <a:rPr lang="en-US" altLang="zh-CN" i="0" dirty="0" smtClean="0">
                        <a:solidFill>
                          <a:srgbClr val="0000FF"/>
                        </a:solidFill>
                        <a:latin typeface="Cambria Math"/>
                      </a:rPr>
                      <m:t>t</m:t>
                    </m:r>
                    <m:r>
                      <a:rPr lang="en-US" altLang="zh-CN" i="0" dirty="0" smtClean="0">
                        <a:solidFill>
                          <a:srgbClr val="0000FF"/>
                        </a:solidFill>
                        <a:latin typeface="Cambria Math"/>
                      </a:rPr>
                      <m:t>1</m:t>
                    </m:r>
                  </m:oMath>
                </a14:m>
                <a:r>
                  <a:rPr lang="en-US" altLang="zh-CN" dirty="0"/>
                  <a:t> to </a:t>
                </a:r>
                <a14:m>
                  <m:oMath xmlns:m="http://schemas.openxmlformats.org/officeDocument/2006/math">
                    <m:r>
                      <m:rPr>
                        <m:sty m:val="p"/>
                      </m:rPr>
                      <a:rPr lang="en-US" altLang="zh-CN" i="0" dirty="0" smtClean="0">
                        <a:solidFill>
                          <a:srgbClr val="0000FF"/>
                        </a:solidFill>
                        <a:latin typeface="Cambria Math"/>
                      </a:rPr>
                      <m:t>t</m:t>
                    </m:r>
                    <m:r>
                      <a:rPr lang="en-US" altLang="zh-CN" i="0" dirty="0" smtClean="0">
                        <a:solidFill>
                          <a:srgbClr val="0000FF"/>
                        </a:solidFill>
                        <a:latin typeface="Cambria Math"/>
                      </a:rPr>
                      <m:t>2</m:t>
                    </m:r>
                  </m:oMath>
                </a14:m>
                <a:r>
                  <a:rPr lang="en-US" altLang="zh-CN" dirty="0"/>
                  <a:t> yields a (well-typed) divergent term.</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76" t="-2612" r="-568"/>
                </a:stretch>
              </a:blipFill>
            </p:spPr>
            <p:txBody>
              <a:bodyPr/>
              <a:lstStyle/>
              <a:p>
                <a:r>
                  <a:rPr lang="zh-CN" altLang="en-US">
                    <a:noFill/>
                  </a:rPr>
                  <a:t> </a:t>
                </a:r>
              </a:p>
            </p:txBody>
          </p:sp>
        </mc:Fallback>
      </mc:AlternateContent>
      <p:sp>
        <p:nvSpPr>
          <p:cNvPr id="4" name="矩形 3"/>
          <p:cNvSpPr/>
          <p:nvPr/>
        </p:nvSpPr>
        <p:spPr>
          <a:xfrm>
            <a:off x="3131840" y="2708920"/>
            <a:ext cx="3528392" cy="504056"/>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0963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Mutability</a:t>
            </a:r>
            <a:endParaRPr lang="zh-CN" altLang="en-US" dirty="0"/>
          </a:p>
        </p:txBody>
      </p:sp>
      <p:sp>
        <p:nvSpPr>
          <p:cNvPr id="3" name="内容占位符 2"/>
          <p:cNvSpPr>
            <a:spLocks noGrp="1"/>
          </p:cNvSpPr>
          <p:nvPr>
            <p:ph idx="1"/>
          </p:nvPr>
        </p:nvSpPr>
        <p:spPr>
          <a:xfrm>
            <a:off x="251520" y="1340768"/>
            <a:ext cx="8579296" cy="4752528"/>
          </a:xfrm>
        </p:spPr>
        <p:txBody>
          <a:bodyPr>
            <a:normAutofit/>
          </a:bodyPr>
          <a:lstStyle/>
          <a:p>
            <a:pPr marL="0" indent="0" algn="just">
              <a:buNone/>
            </a:pPr>
            <a:r>
              <a:rPr lang="en-US" altLang="zh-CN" i="1" dirty="0">
                <a:solidFill>
                  <a:srgbClr val="0000FF"/>
                </a:solidFill>
              </a:rPr>
              <a:t>Writing values into memory locations</a:t>
            </a:r>
            <a:r>
              <a:rPr lang="en-US" altLang="zh-CN" dirty="0"/>
              <a:t> is the </a:t>
            </a:r>
            <a:r>
              <a:rPr lang="en-US" altLang="zh-CN" b="1" dirty="0">
                <a:solidFill>
                  <a:srgbClr val="7030A0"/>
                </a:solidFill>
              </a:rPr>
              <a:t>fundamental mechanism</a:t>
            </a:r>
            <a:r>
              <a:rPr lang="en-US" altLang="zh-CN" dirty="0"/>
              <a:t> of imperative languages such as C/C</a:t>
            </a:r>
            <a:r>
              <a:rPr lang="en-US" altLang="zh-CN" dirty="0" smtClean="0"/>
              <a:t>++.</a:t>
            </a:r>
          </a:p>
          <a:p>
            <a:pPr marL="0" indent="0" algn="just">
              <a:spcBef>
                <a:spcPts val="2400"/>
              </a:spcBef>
              <a:buNone/>
            </a:pPr>
            <a:r>
              <a:rPr lang="en-US" altLang="zh-CN" dirty="0">
                <a:solidFill>
                  <a:srgbClr val="0000FF"/>
                </a:solidFill>
              </a:rPr>
              <a:t>M</a:t>
            </a:r>
            <a:r>
              <a:rPr lang="en-US" altLang="zh-CN" dirty="0" smtClean="0">
                <a:solidFill>
                  <a:srgbClr val="0000FF"/>
                </a:solidFill>
              </a:rPr>
              <a:t>utable </a:t>
            </a:r>
            <a:r>
              <a:rPr lang="en-US" altLang="zh-CN" dirty="0">
                <a:solidFill>
                  <a:srgbClr val="0000FF"/>
                </a:solidFill>
              </a:rPr>
              <a:t>structures </a:t>
            </a:r>
            <a:r>
              <a:rPr lang="en-US" altLang="zh-CN" dirty="0" smtClean="0"/>
              <a:t>are </a:t>
            </a:r>
          </a:p>
          <a:p>
            <a:pPr marL="857250" lvl="1" indent="-457200" algn="just"/>
            <a:r>
              <a:rPr lang="en-US" altLang="zh-CN" dirty="0"/>
              <a:t>required </a:t>
            </a:r>
            <a:r>
              <a:rPr lang="en-US" altLang="zh-CN" dirty="0"/>
              <a:t>to implement many </a:t>
            </a:r>
            <a:r>
              <a:rPr lang="en-US" altLang="zh-CN" i="1" dirty="0">
                <a:solidFill>
                  <a:srgbClr val="0000FF"/>
                </a:solidFill>
              </a:rPr>
              <a:t>efficient  algorithms</a:t>
            </a:r>
            <a:r>
              <a:rPr lang="en-US" altLang="zh-CN" sz="2400" dirty="0"/>
              <a:t>. </a:t>
            </a:r>
          </a:p>
          <a:p>
            <a:pPr lvl="1" indent="-342900" algn="just">
              <a:spcBef>
                <a:spcPts val="1200"/>
              </a:spcBef>
            </a:pPr>
            <a:r>
              <a:rPr lang="en-US" altLang="zh-CN" sz="2800" dirty="0" smtClean="0"/>
              <a:t> also </a:t>
            </a:r>
            <a:r>
              <a:rPr lang="en-US" altLang="zh-CN" sz="2800" dirty="0"/>
              <a:t>very convenient to represent the </a:t>
            </a:r>
            <a:r>
              <a:rPr lang="en-US" altLang="zh-CN" sz="2800" i="1" dirty="0">
                <a:solidFill>
                  <a:srgbClr val="0000FF"/>
                </a:solidFill>
              </a:rPr>
              <a:t>current state of a state machine</a:t>
            </a:r>
            <a:r>
              <a:rPr lang="en-US" altLang="zh-CN" sz="2800" dirty="0" smtClean="0"/>
              <a:t>.</a:t>
            </a:r>
          </a:p>
          <a:p>
            <a:pPr lvl="1" indent="-342900" algn="just">
              <a:spcBef>
                <a:spcPts val="1200"/>
              </a:spcBef>
            </a:pPr>
            <a:endParaRPr lang="en-US" altLang="zh-CN" dirty="0"/>
          </a:p>
          <a:p>
            <a:pPr lvl="1" indent="-342900" algn="just">
              <a:spcBef>
                <a:spcPts val="1200"/>
              </a:spcBef>
            </a:pPr>
            <a:endParaRPr lang="en-US" altLang="zh-CN" sz="2800" dirty="0"/>
          </a:p>
          <a:p>
            <a:pPr marL="0" indent="0" algn="just">
              <a:buNone/>
            </a:pPr>
            <a:endParaRPr lang="en-US" altLang="zh-CN" dirty="0"/>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119843996"/>
      </p:ext>
    </p:extLst>
  </p:cSld>
  <p:clrMapOvr>
    <a:masterClrMapping/>
  </p:clrMapOvr>
  <mc:AlternateContent xmlns:mc="http://schemas.openxmlformats.org/markup-compatibility/2006">
    <mc:Choice xmlns:p14="http://schemas.microsoft.com/office/powerpoint/2010/main" Requires="p14">
      <p:transition spd="slow" p14:dur="2000" advTm="35454"/>
    </mc:Choice>
    <mc:Fallback>
      <p:transition spd="slow" advTm="35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Basic Examples</a:t>
            </a:r>
            <a:endParaRPr lang="zh-CN" altLang="en-US" dirty="0"/>
          </a:p>
        </p:txBody>
      </p:sp>
      <p:sp>
        <p:nvSpPr>
          <p:cNvPr id="3" name="内容占位符 2"/>
          <p:cNvSpPr>
            <a:spLocks noGrp="1"/>
          </p:cNvSpPr>
          <p:nvPr>
            <p:ph idx="1"/>
          </p:nvPr>
        </p:nvSpPr>
        <p:spPr>
          <a:xfrm>
            <a:off x="221559" y="1268760"/>
            <a:ext cx="8496944" cy="5184576"/>
          </a:xfrm>
        </p:spPr>
        <p:txBody>
          <a:bodyPr>
            <a:noAutofit/>
          </a:bodyPr>
          <a:lstStyle/>
          <a:p>
            <a:pPr marL="0" indent="0">
              <a:buNone/>
            </a:pPr>
            <a:r>
              <a:rPr lang="en-US" altLang="zh-CN" dirty="0"/>
              <a:t>#let r = </a:t>
            </a:r>
            <a:r>
              <a:rPr lang="en-US" altLang="zh-CN" dirty="0">
                <a:solidFill>
                  <a:srgbClr val="0000FF"/>
                </a:solidFill>
              </a:rPr>
              <a:t>ref </a:t>
            </a:r>
            <a:r>
              <a:rPr lang="en-US" altLang="zh-CN" dirty="0" smtClean="0"/>
              <a:t>5</a:t>
            </a:r>
            <a:endParaRPr lang="en-US" altLang="zh-CN" dirty="0" smtClean="0">
              <a:solidFill>
                <a:srgbClr val="C00000"/>
              </a:solidFill>
            </a:endParaRPr>
          </a:p>
          <a:p>
            <a:pPr marL="0" indent="0">
              <a:buNone/>
            </a:pPr>
            <a:r>
              <a:rPr lang="en-US" altLang="zh-CN" dirty="0" err="1" smtClean="0"/>
              <a:t>val</a:t>
            </a:r>
            <a:r>
              <a:rPr lang="en-US" altLang="zh-CN" dirty="0" smtClean="0"/>
              <a:t> r : </a:t>
            </a:r>
            <a:r>
              <a:rPr lang="en-US" altLang="zh-CN" dirty="0" err="1" smtClean="0"/>
              <a:t>int</a:t>
            </a:r>
            <a:r>
              <a:rPr lang="en-US" altLang="zh-CN" dirty="0" smtClean="0"/>
              <a:t> ref = {contents = 5}</a:t>
            </a:r>
          </a:p>
          <a:p>
            <a:pPr marL="0" indent="0">
              <a:buNone/>
            </a:pPr>
            <a:r>
              <a:rPr lang="en-US" altLang="zh-CN" sz="1800" dirty="0" smtClean="0"/>
              <a:t>//  </a:t>
            </a:r>
            <a:r>
              <a:rPr lang="en-US" altLang="zh-CN" sz="1800" dirty="0">
                <a:solidFill>
                  <a:srgbClr val="C00000"/>
                </a:solidFill>
              </a:rPr>
              <a:t>The value of r is a reference to a cell that always contain a number.</a:t>
            </a:r>
            <a:endParaRPr lang="en-US" altLang="zh-CN" sz="1800" dirty="0"/>
          </a:p>
          <a:p>
            <a:pPr marL="0" indent="0">
              <a:buNone/>
            </a:pPr>
            <a:endParaRPr lang="en-US" altLang="zh-CN" sz="1200" dirty="0" smtClean="0"/>
          </a:p>
          <a:p>
            <a:pPr marL="0" indent="0">
              <a:buNone/>
            </a:pPr>
            <a:r>
              <a:rPr lang="en-US" altLang="zh-CN" dirty="0" smtClean="0"/>
              <a:t># </a:t>
            </a:r>
            <a:r>
              <a:rPr lang="en-US" altLang="zh-CN" dirty="0"/>
              <a:t>r:= !r +2</a:t>
            </a:r>
          </a:p>
          <a:p>
            <a:pPr marL="0" indent="0">
              <a:buNone/>
            </a:pPr>
            <a:r>
              <a:rPr lang="en-US" altLang="zh-CN" dirty="0"/>
              <a:t># !r</a:t>
            </a:r>
          </a:p>
          <a:p>
            <a:pPr marL="0" indent="0">
              <a:buNone/>
            </a:pPr>
            <a:r>
              <a:rPr lang="en-US" altLang="zh-CN" dirty="0"/>
              <a:t>-: </a:t>
            </a:r>
            <a:r>
              <a:rPr lang="en-US" altLang="zh-CN" dirty="0" err="1"/>
              <a:t>int</a:t>
            </a:r>
            <a:r>
              <a:rPr lang="en-US" altLang="zh-CN" dirty="0"/>
              <a:t> = 7</a:t>
            </a:r>
          </a:p>
          <a:p>
            <a:pPr marL="0" indent="0">
              <a:buNone/>
            </a:pPr>
            <a:endParaRPr lang="en-US" altLang="zh-CN" sz="1200" dirty="0"/>
          </a:p>
          <a:p>
            <a:pPr marL="0" indent="0">
              <a:buNone/>
            </a:pPr>
            <a:r>
              <a:rPr lang="en-US" altLang="zh-CN" dirty="0"/>
              <a:t>(r:=</a:t>
            </a:r>
            <a:r>
              <a:rPr lang="en-US" altLang="zh-CN" dirty="0" err="1"/>
              <a:t>succ</a:t>
            </a:r>
            <a:r>
              <a:rPr lang="en-US" altLang="zh-CN" dirty="0"/>
              <a:t>(!r); !r)</a:t>
            </a:r>
          </a:p>
          <a:p>
            <a:pPr marL="0" indent="0">
              <a:buNone/>
            </a:pPr>
            <a:r>
              <a:rPr lang="pt-BR" altLang="zh-CN" dirty="0"/>
              <a:t>(r:=succ(!r); r:=succ(!r); r:=succ(!r);  </a:t>
            </a:r>
            <a:r>
              <a:rPr lang="en-US" altLang="zh-CN" dirty="0"/>
              <a:t>r:=succ(!r); !r)</a:t>
            </a:r>
          </a:p>
          <a:p>
            <a:pPr marL="0" indent="0">
              <a:buNone/>
            </a:pPr>
            <a:endParaRPr lang="en-US" altLang="zh-CN" sz="1200" dirty="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8" name="墨迹 7"/>
              <p14:cNvContentPartPr/>
              <p14:nvPr>
                <p:extLst>
                  <p:ext uri="{42D2F446-02D8-4167-A562-619A0277C38B}">
                    <p15:isNarration xmlns:p15="http://schemas.microsoft.com/office/powerpoint/2012/main" val="1"/>
                  </p:ext>
                </p:extLst>
              </p14:nvPr>
            </p14:nvContentPartPr>
            <p14:xfrm>
              <a:off x="1079640" y="1828800"/>
              <a:ext cx="1333800" cy="1632240"/>
            </p14:xfrm>
          </p:contentPart>
        </mc:Choice>
        <mc:Fallback>
          <p:pic>
            <p:nvPicPr>
              <p:cNvPr id="8" name="墨迹 7"/>
              <p:cNvPicPr>
                <a:picLocks noGrp="1" noRot="1" noChangeAspect="1" noMove="1" noResize="1" noEditPoints="1" noAdjustHandles="1" noChangeArrowheads="1" noChangeShapeType="1"/>
              </p:cNvPicPr>
              <p:nvPr/>
            </p:nvPicPr>
            <p:blipFill>
              <a:blip r:embed="rId7"/>
              <a:stretch>
                <a:fillRect/>
              </a:stretch>
            </p:blipFill>
            <p:spPr>
              <a:xfrm>
                <a:off x="1070280" y="1819440"/>
                <a:ext cx="1352520" cy="1650960"/>
              </a:xfrm>
              <a:prstGeom prst="rect">
                <a:avLst/>
              </a:prstGeom>
            </p:spPr>
          </p:pic>
        </mc:Fallback>
      </mc:AlternateContent>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671831772"/>
      </p:ext>
    </p:extLst>
  </p:cSld>
  <p:clrMapOvr>
    <a:masterClrMapping/>
  </p:clrMapOvr>
  <mc:AlternateContent xmlns:mc="http://schemas.openxmlformats.org/markup-compatibility/2006">
    <mc:Choice xmlns:p14="http://schemas.microsoft.com/office/powerpoint/2010/main" Requires="p14">
      <p:transition spd="slow" p14:dur="2000" advTm="77137"/>
    </mc:Choice>
    <mc:Fallback>
      <p:transition spd="slow" advTm="77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Basic Examples</a:t>
            </a:r>
            <a:endParaRPr lang="zh-CN" altLang="en-US" dirty="0"/>
          </a:p>
        </p:txBody>
      </p:sp>
      <p:sp>
        <p:nvSpPr>
          <p:cNvPr id="3" name="内容占位符 2"/>
          <p:cNvSpPr>
            <a:spLocks noGrp="1"/>
          </p:cNvSpPr>
          <p:nvPr>
            <p:ph idx="1"/>
          </p:nvPr>
        </p:nvSpPr>
        <p:spPr>
          <a:xfrm>
            <a:off x="323528" y="1196752"/>
            <a:ext cx="8424936" cy="4896544"/>
          </a:xfrm>
        </p:spPr>
        <p:txBody>
          <a:bodyPr/>
          <a:lstStyle/>
          <a:p>
            <a:pPr marL="0" indent="0">
              <a:buNone/>
            </a:pPr>
            <a:r>
              <a:rPr lang="en-US" altLang="zh-CN" dirty="0"/>
              <a:t># let flag = </a:t>
            </a:r>
            <a:r>
              <a:rPr lang="en-US" altLang="zh-CN" dirty="0">
                <a:solidFill>
                  <a:srgbClr val="0000FF"/>
                </a:solidFill>
              </a:rPr>
              <a:t>ref</a:t>
            </a:r>
            <a:r>
              <a:rPr lang="en-US" altLang="zh-CN" dirty="0"/>
              <a:t> true;;</a:t>
            </a:r>
          </a:p>
          <a:p>
            <a:pPr marL="0" indent="0">
              <a:buNone/>
            </a:pPr>
            <a:r>
              <a:rPr lang="en-US" altLang="zh-CN" dirty="0"/>
              <a:t>-</a:t>
            </a:r>
            <a:r>
              <a:rPr lang="en-US" altLang="zh-CN" dirty="0" err="1"/>
              <a:t>val</a:t>
            </a:r>
            <a:r>
              <a:rPr lang="en-US" altLang="zh-CN" dirty="0"/>
              <a:t> flag: </a:t>
            </a:r>
            <a:r>
              <a:rPr lang="en-US" altLang="zh-CN" dirty="0" err="1"/>
              <a:t>bool</a:t>
            </a:r>
            <a:r>
              <a:rPr lang="en-US" altLang="zh-CN" dirty="0"/>
              <a:t> ref = {contents = true}</a:t>
            </a:r>
          </a:p>
          <a:p>
            <a:pPr marL="0" indent="0">
              <a:buNone/>
            </a:pPr>
            <a:endParaRPr lang="en-US" altLang="zh-CN" sz="1200" dirty="0"/>
          </a:p>
          <a:p>
            <a:pPr marL="0" indent="0">
              <a:buNone/>
            </a:pPr>
            <a:r>
              <a:rPr lang="en-US" altLang="zh-CN" dirty="0"/>
              <a:t># if !flag then 1 else 2;;</a:t>
            </a:r>
          </a:p>
          <a:p>
            <a:pPr marL="0" indent="0">
              <a:buNone/>
            </a:pPr>
            <a:r>
              <a:rPr lang="en-US" altLang="zh-CN" dirty="0"/>
              <a:t>-: </a:t>
            </a:r>
            <a:r>
              <a:rPr lang="en-US" altLang="zh-CN" dirty="0" err="1"/>
              <a:t>int</a:t>
            </a:r>
            <a:r>
              <a:rPr lang="en-US" altLang="zh-CN" dirty="0"/>
              <a:t> = 1</a:t>
            </a:r>
            <a:endParaRPr lang="zh-CN" alt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5" name="墨迹 4"/>
              <p14:cNvContentPartPr/>
              <p14:nvPr>
                <p:extLst>
                  <p:ext uri="{42D2F446-02D8-4167-A562-619A0277C38B}">
                    <p15:isNarration xmlns:p15="http://schemas.microsoft.com/office/powerpoint/2012/main" val="1"/>
                  </p:ext>
                </p:extLst>
              </p14:nvPr>
            </p14:nvContentPartPr>
            <p14:xfrm>
              <a:off x="1797120" y="1784520"/>
              <a:ext cx="1555920" cy="876600"/>
            </p14:xfrm>
          </p:contentPart>
        </mc:Choice>
        <mc:Fallback>
          <p:pic>
            <p:nvPicPr>
              <p:cNvPr id="5" name="墨迹 4"/>
              <p:cNvPicPr>
                <a:picLocks noGrp="1" noRot="1" noChangeAspect="1" noMove="1" noResize="1" noEditPoints="1" noAdjustHandles="1" noChangeArrowheads="1" noChangeShapeType="1"/>
              </p:cNvPicPr>
              <p:nvPr/>
            </p:nvPicPr>
            <p:blipFill>
              <a:blip r:embed="rId6"/>
              <a:stretch>
                <a:fillRect/>
              </a:stretch>
            </p:blipFill>
            <p:spPr>
              <a:xfrm>
                <a:off x="1787760" y="1775160"/>
                <a:ext cx="1574640" cy="89532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875534745"/>
      </p:ext>
    </p:extLst>
  </p:cSld>
  <p:clrMapOvr>
    <a:masterClrMapping/>
  </p:clrMapOvr>
  <mc:AlternateContent xmlns:mc="http://schemas.openxmlformats.org/markup-compatibility/2006">
    <mc:Choice xmlns:p14="http://schemas.microsoft.com/office/powerpoint/2010/main" Requires="p14">
      <p:transition spd="slow" p14:dur="2000" advTm="16543"/>
    </mc:Choice>
    <mc:Fallback>
      <p:transition spd="slow" advTm="16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7|23.6|9.7|4.6|5.4|6.6"/>
</p:tagLst>
</file>

<file path=ppt/tags/tag10.xml><?xml version="1.0" encoding="utf-8"?>
<p:tagLst xmlns:a="http://schemas.openxmlformats.org/drawingml/2006/main" xmlns:r="http://schemas.openxmlformats.org/officeDocument/2006/relationships" xmlns:p="http://schemas.openxmlformats.org/presentationml/2006/main">
  <p:tag name="TIMING" val="|11|2.8|3.2"/>
</p:tagLst>
</file>

<file path=ppt/tags/tag11.xml><?xml version="1.0" encoding="utf-8"?>
<p:tagLst xmlns:a="http://schemas.openxmlformats.org/drawingml/2006/main" xmlns:r="http://schemas.openxmlformats.org/officeDocument/2006/relationships" xmlns:p="http://schemas.openxmlformats.org/presentationml/2006/main">
  <p:tag name="TIMING" val="|17.3|2|0.8|0.6"/>
</p:tagLst>
</file>

<file path=ppt/tags/tag12.xml><?xml version="1.0" encoding="utf-8"?>
<p:tagLst xmlns:a="http://schemas.openxmlformats.org/drawingml/2006/main" xmlns:r="http://schemas.openxmlformats.org/officeDocument/2006/relationships" xmlns:p="http://schemas.openxmlformats.org/presentationml/2006/main">
  <p:tag name="TIMING" val="|30.4"/>
</p:tagLst>
</file>

<file path=ppt/tags/tag13.xml><?xml version="1.0" encoding="utf-8"?>
<p:tagLst xmlns:a="http://schemas.openxmlformats.org/drawingml/2006/main" xmlns:r="http://schemas.openxmlformats.org/officeDocument/2006/relationships" xmlns:p="http://schemas.openxmlformats.org/presentationml/2006/main">
  <p:tag name="TIMING" val="|68.7"/>
</p:tagLst>
</file>

<file path=ppt/tags/tag14.xml><?xml version="1.0" encoding="utf-8"?>
<p:tagLst xmlns:a="http://schemas.openxmlformats.org/drawingml/2006/main" xmlns:r="http://schemas.openxmlformats.org/officeDocument/2006/relationships" xmlns:p="http://schemas.openxmlformats.org/presentationml/2006/main">
  <p:tag name="TIMING" val="|46.4|3|17.4"/>
</p:tagLst>
</file>

<file path=ppt/tags/tag15.xml><?xml version="1.0" encoding="utf-8"?>
<p:tagLst xmlns:a="http://schemas.openxmlformats.org/drawingml/2006/main" xmlns:r="http://schemas.openxmlformats.org/officeDocument/2006/relationships" xmlns:p="http://schemas.openxmlformats.org/presentationml/2006/main">
  <p:tag name="TIMING" val="|5|2|6.7|2"/>
</p:tagLst>
</file>

<file path=ppt/tags/tag16.xml><?xml version="1.0" encoding="utf-8"?>
<p:tagLst xmlns:a="http://schemas.openxmlformats.org/drawingml/2006/main" xmlns:r="http://schemas.openxmlformats.org/officeDocument/2006/relationships" xmlns:p="http://schemas.openxmlformats.org/presentationml/2006/main">
  <p:tag name="TIMING" val="|4.9|18.4|1.5"/>
</p:tagLst>
</file>

<file path=ppt/tags/tag17.xml><?xml version="1.0" encoding="utf-8"?>
<p:tagLst xmlns:a="http://schemas.openxmlformats.org/drawingml/2006/main" xmlns:r="http://schemas.openxmlformats.org/officeDocument/2006/relationships" xmlns:p="http://schemas.openxmlformats.org/presentationml/2006/main">
  <p:tag name="TIMING" val="|7.5"/>
</p:tagLst>
</file>

<file path=ppt/tags/tag18.xml><?xml version="1.0" encoding="utf-8"?>
<p:tagLst xmlns:a="http://schemas.openxmlformats.org/drawingml/2006/main" xmlns:r="http://schemas.openxmlformats.org/officeDocument/2006/relationships" xmlns:p="http://schemas.openxmlformats.org/presentationml/2006/main">
  <p:tag name="TIMING" val="|0.9|27|0.9|0.6"/>
</p:tagLst>
</file>

<file path=ppt/tags/tag19.xml><?xml version="1.0" encoding="utf-8"?>
<p:tagLst xmlns:a="http://schemas.openxmlformats.org/drawingml/2006/main" xmlns:r="http://schemas.openxmlformats.org/officeDocument/2006/relationships" xmlns:p="http://schemas.openxmlformats.org/presentationml/2006/main">
  <p:tag name="TIMING" val="|11|13.8|16.2|28.2|2.1"/>
</p:tagLst>
</file>

<file path=ppt/tags/tag2.xml><?xml version="1.0" encoding="utf-8"?>
<p:tagLst xmlns:a="http://schemas.openxmlformats.org/drawingml/2006/main" xmlns:r="http://schemas.openxmlformats.org/officeDocument/2006/relationships" xmlns:p="http://schemas.openxmlformats.org/presentationml/2006/main">
  <p:tag name="TIMING" val="|12.5|8.8|7.6"/>
</p:tagLst>
</file>

<file path=ppt/tags/tag20.xml><?xml version="1.0" encoding="utf-8"?>
<p:tagLst xmlns:a="http://schemas.openxmlformats.org/drawingml/2006/main" xmlns:r="http://schemas.openxmlformats.org/officeDocument/2006/relationships" xmlns:p="http://schemas.openxmlformats.org/presentationml/2006/main">
  <p:tag name="TIMING" val="|23.1|33.6|8.3"/>
</p:tagLst>
</file>

<file path=ppt/tags/tag21.xml><?xml version="1.0" encoding="utf-8"?>
<p:tagLst xmlns:a="http://schemas.openxmlformats.org/drawingml/2006/main" xmlns:r="http://schemas.openxmlformats.org/officeDocument/2006/relationships" xmlns:p="http://schemas.openxmlformats.org/presentationml/2006/main">
  <p:tag name="TIMING" val="|13.6|12.1|28.1"/>
</p:tagLst>
</file>

<file path=ppt/tags/tag22.xml><?xml version="1.0" encoding="utf-8"?>
<p:tagLst xmlns:a="http://schemas.openxmlformats.org/drawingml/2006/main" xmlns:r="http://schemas.openxmlformats.org/officeDocument/2006/relationships" xmlns:p="http://schemas.openxmlformats.org/presentationml/2006/main">
  <p:tag name="TIMING" val="|16.9|33.1|29.9"/>
</p:tagLst>
</file>

<file path=ppt/tags/tag23.xml><?xml version="1.0" encoding="utf-8"?>
<p:tagLst xmlns:a="http://schemas.openxmlformats.org/drawingml/2006/main" xmlns:r="http://schemas.openxmlformats.org/officeDocument/2006/relationships" xmlns:p="http://schemas.openxmlformats.org/presentationml/2006/main">
  <p:tag name="TIMING" val="|29.3"/>
</p:tagLst>
</file>

<file path=ppt/tags/tag24.xml><?xml version="1.0" encoding="utf-8"?>
<p:tagLst xmlns:a="http://schemas.openxmlformats.org/drawingml/2006/main" xmlns:r="http://schemas.openxmlformats.org/officeDocument/2006/relationships" xmlns:p="http://schemas.openxmlformats.org/presentationml/2006/main">
  <p:tag name="TIMING" val="|14.9|5.2|15.2|1|0.7"/>
</p:tagLst>
</file>

<file path=ppt/tags/tag25.xml><?xml version="1.0" encoding="utf-8"?>
<p:tagLst xmlns:a="http://schemas.openxmlformats.org/drawingml/2006/main" xmlns:r="http://schemas.openxmlformats.org/officeDocument/2006/relationships" xmlns:p="http://schemas.openxmlformats.org/presentationml/2006/main">
  <p:tag name="TIMING" val="|4.5|8|11.8"/>
</p:tagLst>
</file>

<file path=ppt/tags/tag26.xml><?xml version="1.0" encoding="utf-8"?>
<p:tagLst xmlns:a="http://schemas.openxmlformats.org/drawingml/2006/main" xmlns:r="http://schemas.openxmlformats.org/officeDocument/2006/relationships" xmlns:p="http://schemas.openxmlformats.org/presentationml/2006/main">
  <p:tag name="TIMING" val="|28.9|11.6|50.9|10.2"/>
</p:tagLst>
</file>

<file path=ppt/tags/tag27.xml><?xml version="1.0" encoding="utf-8"?>
<p:tagLst xmlns:a="http://schemas.openxmlformats.org/drawingml/2006/main" xmlns:r="http://schemas.openxmlformats.org/officeDocument/2006/relationships" xmlns:p="http://schemas.openxmlformats.org/presentationml/2006/main">
  <p:tag name="TIMING" val="|19.1|10|30.4"/>
</p:tagLst>
</file>

<file path=ppt/tags/tag28.xml><?xml version="1.0" encoding="utf-8"?>
<p:tagLst xmlns:a="http://schemas.openxmlformats.org/drawingml/2006/main" xmlns:r="http://schemas.openxmlformats.org/officeDocument/2006/relationships" xmlns:p="http://schemas.openxmlformats.org/presentationml/2006/main">
  <p:tag name="TIMING" val="|7.6|10.2"/>
</p:tagLst>
</file>

<file path=ppt/tags/tag29.xml><?xml version="1.0" encoding="utf-8"?>
<p:tagLst xmlns:a="http://schemas.openxmlformats.org/drawingml/2006/main" xmlns:r="http://schemas.openxmlformats.org/officeDocument/2006/relationships" xmlns:p="http://schemas.openxmlformats.org/presentationml/2006/main">
  <p:tag name="TIMING" val="|6.9|41.8"/>
</p:tagLst>
</file>

<file path=ppt/tags/tag3.xml><?xml version="1.0" encoding="utf-8"?>
<p:tagLst xmlns:a="http://schemas.openxmlformats.org/drawingml/2006/main" xmlns:r="http://schemas.openxmlformats.org/officeDocument/2006/relationships" xmlns:p="http://schemas.openxmlformats.org/presentationml/2006/main">
  <p:tag name="TIMING" val="|11.5|12.6|2.3"/>
</p:tagLst>
</file>

<file path=ppt/tags/tag30.xml><?xml version="1.0" encoding="utf-8"?>
<p:tagLst xmlns:a="http://schemas.openxmlformats.org/drawingml/2006/main" xmlns:r="http://schemas.openxmlformats.org/officeDocument/2006/relationships" xmlns:p="http://schemas.openxmlformats.org/presentationml/2006/main">
  <p:tag name="TIMING" val="|1.3|1.9|20.4|18.3"/>
</p:tagLst>
</file>

<file path=ppt/tags/tag31.xml><?xml version="1.0" encoding="utf-8"?>
<p:tagLst xmlns:a="http://schemas.openxmlformats.org/drawingml/2006/main" xmlns:r="http://schemas.openxmlformats.org/officeDocument/2006/relationships" xmlns:p="http://schemas.openxmlformats.org/presentationml/2006/main">
  <p:tag name="TIMING" val="|1.7|0.6|17.2|3.4"/>
</p:tagLst>
</file>

<file path=ppt/tags/tag32.xml><?xml version="1.0" encoding="utf-8"?>
<p:tagLst xmlns:a="http://schemas.openxmlformats.org/drawingml/2006/main" xmlns:r="http://schemas.openxmlformats.org/officeDocument/2006/relationships" xmlns:p="http://schemas.openxmlformats.org/presentationml/2006/main">
  <p:tag name="TIMING" val="|35.6|20.7|27.4"/>
</p:tagLst>
</file>

<file path=ppt/tags/tag33.xml><?xml version="1.0" encoding="utf-8"?>
<p:tagLst xmlns:a="http://schemas.openxmlformats.org/drawingml/2006/main" xmlns:r="http://schemas.openxmlformats.org/officeDocument/2006/relationships" xmlns:p="http://schemas.openxmlformats.org/presentationml/2006/main">
  <p:tag name="TIMING" val="|13.8|56.6|6.3|29.8"/>
</p:tagLst>
</file>

<file path=ppt/tags/tag34.xml><?xml version="1.0" encoding="utf-8"?>
<p:tagLst xmlns:a="http://schemas.openxmlformats.org/drawingml/2006/main" xmlns:r="http://schemas.openxmlformats.org/officeDocument/2006/relationships" xmlns:p="http://schemas.openxmlformats.org/presentationml/2006/main">
  <p:tag name="TIMING" val="|1.3|46.3|42.5|67.9|15.9|3.9|1.3|55.8"/>
</p:tagLst>
</file>

<file path=ppt/tags/tag35.xml><?xml version="1.0" encoding="utf-8"?>
<p:tagLst xmlns:a="http://schemas.openxmlformats.org/drawingml/2006/main" xmlns:r="http://schemas.openxmlformats.org/officeDocument/2006/relationships" xmlns:p="http://schemas.openxmlformats.org/presentationml/2006/main">
  <p:tag name="TIMING" val="|45.8|84|2.5|1.1"/>
</p:tagLst>
</file>

<file path=ppt/tags/tag36.xml><?xml version="1.0" encoding="utf-8"?>
<p:tagLst xmlns:a="http://schemas.openxmlformats.org/drawingml/2006/main" xmlns:r="http://schemas.openxmlformats.org/officeDocument/2006/relationships" xmlns:p="http://schemas.openxmlformats.org/presentationml/2006/main">
  <p:tag name="TIMING" val="|5.3|10.2|21.4|6.4"/>
</p:tagLst>
</file>

<file path=ppt/tags/tag37.xml><?xml version="1.0" encoding="utf-8"?>
<p:tagLst xmlns:a="http://schemas.openxmlformats.org/drawingml/2006/main" xmlns:r="http://schemas.openxmlformats.org/officeDocument/2006/relationships" xmlns:p="http://schemas.openxmlformats.org/presentationml/2006/main">
  <p:tag name="TIMING" val="|1.1|1.3|2|1|14.3|18.8|13.4|54.5"/>
</p:tagLst>
</file>

<file path=ppt/tags/tag38.xml><?xml version="1.0" encoding="utf-8"?>
<p:tagLst xmlns:a="http://schemas.openxmlformats.org/drawingml/2006/main" xmlns:r="http://schemas.openxmlformats.org/officeDocument/2006/relationships" xmlns:p="http://schemas.openxmlformats.org/presentationml/2006/main">
  <p:tag name="TIMING" val="|2.1|1|0.4|1|4.6|15.2|0.7"/>
</p:tagLst>
</file>

<file path=ppt/tags/tag39.xml><?xml version="1.0" encoding="utf-8"?>
<p:tagLst xmlns:a="http://schemas.openxmlformats.org/drawingml/2006/main" xmlns:r="http://schemas.openxmlformats.org/officeDocument/2006/relationships" xmlns:p="http://schemas.openxmlformats.org/presentationml/2006/main">
  <p:tag name="TIMING" val="|30.2|5.8|0.8|0.8|0.3|0.5"/>
</p:tagLst>
</file>

<file path=ppt/tags/tag4.xml><?xml version="1.0" encoding="utf-8"?>
<p:tagLst xmlns:a="http://schemas.openxmlformats.org/drawingml/2006/main" xmlns:r="http://schemas.openxmlformats.org/officeDocument/2006/relationships" xmlns:p="http://schemas.openxmlformats.org/presentationml/2006/main">
  <p:tag name="TIMING" val="|21.4|22|1.4|11.1|14.6|16.4|13"/>
</p:tagLst>
</file>

<file path=ppt/tags/tag5.xml><?xml version="1.0" encoding="utf-8"?>
<p:tagLst xmlns:a="http://schemas.openxmlformats.org/drawingml/2006/main" xmlns:r="http://schemas.openxmlformats.org/officeDocument/2006/relationships" xmlns:p="http://schemas.openxmlformats.org/presentationml/2006/main">
  <p:tag name="TIMING" val="|30.4|12.8|14.4|2|0.5|1.8|0.9|0.3"/>
</p:tagLst>
</file>

<file path=ppt/tags/tag6.xml><?xml version="1.0" encoding="utf-8"?>
<p:tagLst xmlns:a="http://schemas.openxmlformats.org/drawingml/2006/main" xmlns:r="http://schemas.openxmlformats.org/officeDocument/2006/relationships" xmlns:p="http://schemas.openxmlformats.org/presentationml/2006/main">
  <p:tag name="TIMING" val="|20|14.9|1|26.7|4.3|4.7|4.3"/>
</p:tagLst>
</file>

<file path=ppt/tags/tag7.xml><?xml version="1.0" encoding="utf-8"?>
<p:tagLst xmlns:a="http://schemas.openxmlformats.org/drawingml/2006/main" xmlns:r="http://schemas.openxmlformats.org/officeDocument/2006/relationships" xmlns:p="http://schemas.openxmlformats.org/presentationml/2006/main">
  <p:tag name="TIMING" val="|1.1|5.8|6.7|1.2"/>
</p:tagLst>
</file>

<file path=ppt/tags/tag8.xml><?xml version="1.0" encoding="utf-8"?>
<p:tagLst xmlns:a="http://schemas.openxmlformats.org/drawingml/2006/main" xmlns:r="http://schemas.openxmlformats.org/officeDocument/2006/relationships" xmlns:p="http://schemas.openxmlformats.org/presentationml/2006/main">
  <p:tag name="TIMING" val="|7.5|27.4|11.8|18.2|7.1|4.3|12.6"/>
</p:tagLst>
</file>

<file path=ppt/tags/tag9.xml><?xml version="1.0" encoding="utf-8"?>
<p:tagLst xmlns:a="http://schemas.openxmlformats.org/drawingml/2006/main" xmlns:r="http://schemas.openxmlformats.org/officeDocument/2006/relationships" xmlns:p="http://schemas.openxmlformats.org/presentationml/2006/main">
  <p:tag name="TIMING" val="|23|15.8|15.3|33.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u_NII_PKU">
  <a:themeElements>
    <a:clrScheme name="IS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ST">
      <a:majorFont>
        <a:latin typeface="Times New Roman"/>
        <a:ea typeface="ヒラギノ丸ゴ Pro W4"/>
        <a:cs typeface="ヒラギノ丸ゴ Pro W4"/>
      </a:majorFont>
      <a:minorFont>
        <a:latin typeface="Chalkboard"/>
        <a:ea typeface="ヒラギノ丸ゴ Pro W4"/>
        <a:cs typeface="ヒラギノ丸ゴ Pro W4"/>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sz="24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defRPr>
        </a:defPPr>
      </a:lstStyle>
      <a:style>
        <a:lnRef idx="1">
          <a:schemeClr val="accent3"/>
        </a:lnRef>
        <a:fillRef idx="2">
          <a:schemeClr val="accent3"/>
        </a:fillRef>
        <a:effectRef idx="1">
          <a:schemeClr val="accent3"/>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IS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S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S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S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S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S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S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25072</TotalTime>
  <Words>5206</Words>
  <Application>Microsoft Office PowerPoint</Application>
  <PresentationFormat>全屏显示(4:3)</PresentationFormat>
  <Paragraphs>496</Paragraphs>
  <Slides>62</Slides>
  <Notes>42</Notes>
  <HiddenSlides>0</HiddenSlides>
  <MMClips>60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62</vt:i4>
      </vt:variant>
    </vt:vector>
  </HeadingPairs>
  <TitlesOfParts>
    <vt:vector size="76" baseType="lpstr">
      <vt:lpstr>Chalkboard</vt:lpstr>
      <vt:lpstr>Heiti TC Light</vt:lpstr>
      <vt:lpstr>Heiti TC Medium</vt:lpstr>
      <vt:lpstr>ヒラギノ丸ゴ Pro W4</vt:lpstr>
      <vt:lpstr>宋体</vt:lpstr>
      <vt:lpstr>Arial</vt:lpstr>
      <vt:lpstr>Calibri</vt:lpstr>
      <vt:lpstr>Cambria Math</vt:lpstr>
      <vt:lpstr>Century</vt:lpstr>
      <vt:lpstr>Symbol</vt:lpstr>
      <vt:lpstr>Times New Roman</vt:lpstr>
      <vt:lpstr>Wingdings</vt:lpstr>
      <vt:lpstr>1_Office 主题</vt:lpstr>
      <vt:lpstr>hu_NII_PKU</vt:lpstr>
      <vt:lpstr>Chapter 13:   Reference </vt:lpstr>
      <vt:lpstr>PowerPoint 演示文稿</vt:lpstr>
      <vt:lpstr>Computational Effects</vt:lpstr>
      <vt:lpstr>Computational Effects</vt:lpstr>
      <vt:lpstr>Mutability</vt:lpstr>
      <vt:lpstr>Mutability</vt:lpstr>
      <vt:lpstr>Mutability</vt:lpstr>
      <vt:lpstr>Basic Examples</vt:lpstr>
      <vt:lpstr>Basic Examples</vt:lpstr>
      <vt:lpstr>Reference</vt:lpstr>
      <vt:lpstr>Aliasing</vt:lpstr>
      <vt:lpstr>Aliasing all around us</vt:lpstr>
      <vt:lpstr>The difficulties of aliasing</vt:lpstr>
      <vt:lpstr>The benefits of aliasing</vt:lpstr>
      <vt:lpstr>Example</vt:lpstr>
      <vt:lpstr>Example</vt:lpstr>
      <vt:lpstr>PowerPoint 演示文稿</vt:lpstr>
      <vt:lpstr>Syntax </vt:lpstr>
      <vt:lpstr>Typing rules</vt:lpstr>
      <vt:lpstr>Evaluation </vt:lpstr>
      <vt:lpstr>The store </vt:lpstr>
      <vt:lpstr>Locations</vt:lpstr>
      <vt:lpstr>Syntax of Terms</vt:lpstr>
      <vt:lpstr>Aside</vt:lpstr>
      <vt:lpstr>Evaluation</vt:lpstr>
      <vt:lpstr>Evaluation</vt:lpstr>
      <vt:lpstr>Evaluation</vt:lpstr>
      <vt:lpstr>Evaluation</vt:lpstr>
      <vt:lpstr>Evaluation</vt:lpstr>
      <vt:lpstr>Aside</vt:lpstr>
      <vt:lpstr>PowerPoint 演示文稿</vt:lpstr>
      <vt:lpstr>Typing Locations</vt:lpstr>
      <vt:lpstr>Typing Locations — first try</vt:lpstr>
      <vt:lpstr>Problems  #1</vt:lpstr>
      <vt:lpstr>Problems #2</vt:lpstr>
      <vt:lpstr>Why? </vt:lpstr>
      <vt:lpstr>Store Typing</vt:lpstr>
      <vt:lpstr>Store Typing</vt:lpstr>
      <vt:lpstr>Store Typing</vt:lpstr>
      <vt:lpstr>Final typing rules</vt:lpstr>
      <vt:lpstr>Store Typing</vt:lpstr>
      <vt:lpstr>Store Typing</vt:lpstr>
      <vt:lpstr>PowerPoint 演示文稿</vt:lpstr>
      <vt:lpstr> </vt:lpstr>
      <vt:lpstr>Preservation</vt:lpstr>
      <vt:lpstr>Preservation</vt:lpstr>
      <vt:lpstr>Preservation</vt:lpstr>
      <vt:lpstr>Preservation</vt:lpstr>
      <vt:lpstr>PowerPoint 演示文稿</vt:lpstr>
      <vt:lpstr>Progress</vt:lpstr>
      <vt:lpstr>Safety </vt:lpstr>
      <vt:lpstr>PowerPoint 演示文稿</vt:lpstr>
      <vt:lpstr>Syntax</vt:lpstr>
      <vt:lpstr>Evaluation</vt:lpstr>
      <vt:lpstr>Typing</vt:lpstr>
      <vt:lpstr>Preservation</vt:lpstr>
      <vt:lpstr>Progress</vt:lpstr>
      <vt:lpstr>PowerPoint 演示文稿</vt:lpstr>
      <vt:lpstr>Arrays </vt:lpstr>
      <vt:lpstr>Recursion via references</vt:lpstr>
      <vt:lpstr>Homework</vt:lpstr>
      <vt:lpstr>Nontermination via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Quick tour of OCaml</dc:title>
  <dc:creator>admin</dc:creator>
  <cp:lastModifiedBy>zhaohy</cp:lastModifiedBy>
  <cp:revision>646</cp:revision>
  <dcterms:created xsi:type="dcterms:W3CDTF">2014-02-07T07:24:20Z</dcterms:created>
  <dcterms:modified xsi:type="dcterms:W3CDTF">2020-03-16T10:59:06Z</dcterms:modified>
</cp:coreProperties>
</file>